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9467850" cy="6767513"/>
  <p:notesSz cx="12496800" cy="97980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4191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5892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4127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5828" userDrawn="1">
          <p15:clr>
            <a:srgbClr val="0064FF"/>
          </p15:clr>
        </p15:guide>
        <p15:guide id="9" pos="2012" userDrawn="1">
          <p15:clr>
            <a:srgbClr val="009600"/>
          </p15:clr>
        </p15:guide>
        <p15:guide id="10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1050"/>
      </p:cViewPr>
      <p:guideLst>
        <p:guide orient="horz" pos="72"/>
        <p:guide orient="horz" pos="4191"/>
        <p:guide pos="72"/>
        <p:guide pos="5892"/>
        <p:guide orient="horz" pos="136"/>
        <p:guide orient="horz" pos="4127"/>
        <p:guide pos="136"/>
        <p:guide pos="5828"/>
        <p:guide pos="2012"/>
        <p:guide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5470" y="-96416"/>
            <a:ext cx="282575" cy="57150"/>
            <a:chOff x="1479005" y="1418853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5625" y="-36259"/>
            <a:ext cx="57150" cy="282575"/>
            <a:chOff x="1418850" y="1479010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216532" y="-96416"/>
            <a:ext cx="282575" cy="57150"/>
            <a:chOff x="10731006" y="1418853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10839005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47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006" y="1418853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01525" y="-36259"/>
            <a:ext cx="57150" cy="282575"/>
            <a:chOff x="11016000" y="1479010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11016000" y="1587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016000" y="1479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16000" y="1695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5470" y="6800735"/>
            <a:ext cx="282575" cy="57150"/>
            <a:chOff x="1479005" y="8316004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5625" y="6515741"/>
            <a:ext cx="57150" cy="282575"/>
            <a:chOff x="1418850" y="8031009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216532" y="6800735"/>
            <a:ext cx="282575" cy="57150"/>
            <a:chOff x="10731006" y="8316004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10839005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947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731006" y="8316004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01525" y="6515741"/>
            <a:ext cx="57150" cy="282575"/>
            <a:chOff x="11016000" y="8031009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11016000" y="8139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016000" y="8247010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1016000" y="8031009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154129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54129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39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35730" y="-96416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65989" y="0"/>
                </a:moveTo>
                <a:lnTo>
                  <a:pt x="0" y="0"/>
                </a:lnTo>
                <a:lnTo>
                  <a:pt x="32994" y="57150"/>
                </a:lnTo>
                <a:lnTo>
                  <a:pt x="65989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35730" y="6800735"/>
            <a:ext cx="66040" cy="57150"/>
          </a:xfrm>
          <a:custGeom>
            <a:avLst/>
            <a:gdLst/>
            <a:ahLst/>
            <a:cxnLst/>
            <a:rect l="l" t="t" r="r" b="b"/>
            <a:pathLst>
              <a:path w="66040" h="57150">
                <a:moveTo>
                  <a:pt x="32994" y="0"/>
                </a:moveTo>
                <a:lnTo>
                  <a:pt x="0" y="57150"/>
                </a:lnTo>
                <a:lnTo>
                  <a:pt x="65989" y="57150"/>
                </a:lnTo>
                <a:lnTo>
                  <a:pt x="32994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524153" y="6891153"/>
            <a:ext cx="585470" cy="192405"/>
          </a:xfrm>
          <a:custGeom>
            <a:avLst/>
            <a:gdLst/>
            <a:ahLst/>
            <a:cxnLst/>
            <a:rect l="l" t="t" r="r" b="b"/>
            <a:pathLst>
              <a:path w="585470" h="192404">
                <a:moveTo>
                  <a:pt x="78473" y="8750"/>
                </a:moveTo>
                <a:lnTo>
                  <a:pt x="58343" y="12"/>
                </a:lnTo>
                <a:lnTo>
                  <a:pt x="0" y="95961"/>
                </a:lnTo>
                <a:lnTo>
                  <a:pt x="58343" y="191909"/>
                </a:lnTo>
                <a:lnTo>
                  <a:pt x="78473" y="183172"/>
                </a:lnTo>
                <a:lnTo>
                  <a:pt x="25412" y="95961"/>
                </a:lnTo>
                <a:lnTo>
                  <a:pt x="78473" y="8750"/>
                </a:lnTo>
                <a:close/>
              </a:path>
              <a:path w="585470" h="192404">
                <a:moveTo>
                  <a:pt x="287769" y="168719"/>
                </a:moveTo>
                <a:lnTo>
                  <a:pt x="273469" y="163664"/>
                </a:lnTo>
                <a:lnTo>
                  <a:pt x="260731" y="157086"/>
                </a:lnTo>
                <a:lnTo>
                  <a:pt x="249516" y="149059"/>
                </a:lnTo>
                <a:lnTo>
                  <a:pt x="239788" y="139661"/>
                </a:lnTo>
                <a:lnTo>
                  <a:pt x="249631" y="134175"/>
                </a:lnTo>
                <a:lnTo>
                  <a:pt x="259943" y="127977"/>
                </a:lnTo>
                <a:lnTo>
                  <a:pt x="270294" y="121310"/>
                </a:lnTo>
                <a:lnTo>
                  <a:pt x="280250" y="114452"/>
                </a:lnTo>
                <a:lnTo>
                  <a:pt x="260134" y="99402"/>
                </a:lnTo>
                <a:lnTo>
                  <a:pt x="253225" y="105422"/>
                </a:lnTo>
                <a:lnTo>
                  <a:pt x="245313" y="111683"/>
                </a:lnTo>
                <a:lnTo>
                  <a:pt x="236816" y="117906"/>
                </a:lnTo>
                <a:lnTo>
                  <a:pt x="228206" y="123799"/>
                </a:lnTo>
                <a:lnTo>
                  <a:pt x="224612" y="117424"/>
                </a:lnTo>
                <a:lnTo>
                  <a:pt x="221424" y="110794"/>
                </a:lnTo>
                <a:lnTo>
                  <a:pt x="218567" y="103847"/>
                </a:lnTo>
                <a:lnTo>
                  <a:pt x="216014" y="96570"/>
                </a:lnTo>
                <a:lnTo>
                  <a:pt x="280657" y="96570"/>
                </a:lnTo>
                <a:lnTo>
                  <a:pt x="280657" y="76034"/>
                </a:lnTo>
                <a:lnTo>
                  <a:pt x="202603" y="76034"/>
                </a:lnTo>
                <a:lnTo>
                  <a:pt x="202603" y="64643"/>
                </a:lnTo>
                <a:lnTo>
                  <a:pt x="266230" y="64643"/>
                </a:lnTo>
                <a:lnTo>
                  <a:pt x="266230" y="45339"/>
                </a:lnTo>
                <a:lnTo>
                  <a:pt x="202603" y="45339"/>
                </a:lnTo>
                <a:lnTo>
                  <a:pt x="202603" y="34963"/>
                </a:lnTo>
                <a:lnTo>
                  <a:pt x="274154" y="34963"/>
                </a:lnTo>
                <a:lnTo>
                  <a:pt x="274154" y="14439"/>
                </a:lnTo>
                <a:lnTo>
                  <a:pt x="202603" y="14439"/>
                </a:lnTo>
                <a:lnTo>
                  <a:pt x="202603" y="1016"/>
                </a:lnTo>
                <a:lnTo>
                  <a:pt x="178396" y="1016"/>
                </a:lnTo>
                <a:lnTo>
                  <a:pt x="178396" y="14439"/>
                </a:lnTo>
                <a:lnTo>
                  <a:pt x="108483" y="14439"/>
                </a:lnTo>
                <a:lnTo>
                  <a:pt x="108483" y="34963"/>
                </a:lnTo>
                <a:lnTo>
                  <a:pt x="178396" y="34963"/>
                </a:lnTo>
                <a:lnTo>
                  <a:pt x="178396" y="45339"/>
                </a:lnTo>
                <a:lnTo>
                  <a:pt x="118033" y="45339"/>
                </a:lnTo>
                <a:lnTo>
                  <a:pt x="118033" y="64643"/>
                </a:lnTo>
                <a:lnTo>
                  <a:pt x="178396" y="64643"/>
                </a:lnTo>
                <a:lnTo>
                  <a:pt x="178396" y="76034"/>
                </a:lnTo>
                <a:lnTo>
                  <a:pt x="100965" y="76034"/>
                </a:lnTo>
                <a:lnTo>
                  <a:pt x="100965" y="96570"/>
                </a:lnTo>
                <a:lnTo>
                  <a:pt x="162750" y="96570"/>
                </a:lnTo>
                <a:lnTo>
                  <a:pt x="147256" y="106108"/>
                </a:lnTo>
                <a:lnTo>
                  <a:pt x="129997" y="114706"/>
                </a:lnTo>
                <a:lnTo>
                  <a:pt x="111785" y="122008"/>
                </a:lnTo>
                <a:lnTo>
                  <a:pt x="93446" y="127673"/>
                </a:lnTo>
                <a:lnTo>
                  <a:pt x="98513" y="132549"/>
                </a:lnTo>
                <a:lnTo>
                  <a:pt x="105422" y="141693"/>
                </a:lnTo>
                <a:lnTo>
                  <a:pt x="108889" y="147180"/>
                </a:lnTo>
                <a:lnTo>
                  <a:pt x="117297" y="144399"/>
                </a:lnTo>
                <a:lnTo>
                  <a:pt x="125755" y="141236"/>
                </a:lnTo>
                <a:lnTo>
                  <a:pt x="134200" y="137693"/>
                </a:lnTo>
                <a:lnTo>
                  <a:pt x="142633" y="133769"/>
                </a:lnTo>
                <a:lnTo>
                  <a:pt x="142633" y="162839"/>
                </a:lnTo>
                <a:lnTo>
                  <a:pt x="114973" y="168122"/>
                </a:lnTo>
                <a:lnTo>
                  <a:pt x="122097" y="190474"/>
                </a:lnTo>
                <a:lnTo>
                  <a:pt x="165214" y="181178"/>
                </a:lnTo>
                <a:lnTo>
                  <a:pt x="213372" y="170357"/>
                </a:lnTo>
                <a:lnTo>
                  <a:pt x="211150" y="148399"/>
                </a:lnTo>
                <a:lnTo>
                  <a:pt x="166814" y="157962"/>
                </a:lnTo>
                <a:lnTo>
                  <a:pt x="166814" y="120142"/>
                </a:lnTo>
                <a:lnTo>
                  <a:pt x="174002" y="115303"/>
                </a:lnTo>
                <a:lnTo>
                  <a:pt x="180898" y="110261"/>
                </a:lnTo>
                <a:lnTo>
                  <a:pt x="187401" y="105029"/>
                </a:lnTo>
                <a:lnTo>
                  <a:pt x="193459" y="99618"/>
                </a:lnTo>
                <a:lnTo>
                  <a:pt x="205371" y="130759"/>
                </a:lnTo>
                <a:lnTo>
                  <a:pt x="221729" y="156375"/>
                </a:lnTo>
                <a:lnTo>
                  <a:pt x="243611" y="176288"/>
                </a:lnTo>
                <a:lnTo>
                  <a:pt x="272110" y="190284"/>
                </a:lnTo>
                <a:lnTo>
                  <a:pt x="275272" y="184797"/>
                </a:lnTo>
                <a:lnTo>
                  <a:pt x="279260" y="178892"/>
                </a:lnTo>
                <a:lnTo>
                  <a:pt x="283578" y="173291"/>
                </a:lnTo>
                <a:lnTo>
                  <a:pt x="287769" y="168719"/>
                </a:lnTo>
                <a:close/>
              </a:path>
              <a:path w="585470" h="192404">
                <a:moveTo>
                  <a:pt x="327126" y="122999"/>
                </a:moveTo>
                <a:lnTo>
                  <a:pt x="306997" y="119532"/>
                </a:lnTo>
                <a:lnTo>
                  <a:pt x="305485" y="132448"/>
                </a:lnTo>
                <a:lnTo>
                  <a:pt x="303390" y="144792"/>
                </a:lnTo>
                <a:lnTo>
                  <a:pt x="303339" y="145097"/>
                </a:lnTo>
                <a:lnTo>
                  <a:pt x="300418" y="156768"/>
                </a:lnTo>
                <a:lnTo>
                  <a:pt x="296722" y="166484"/>
                </a:lnTo>
                <a:lnTo>
                  <a:pt x="296646" y="166687"/>
                </a:lnTo>
                <a:lnTo>
                  <a:pt x="301713" y="168529"/>
                </a:lnTo>
                <a:lnTo>
                  <a:pt x="310857" y="172796"/>
                </a:lnTo>
                <a:lnTo>
                  <a:pt x="314921" y="175641"/>
                </a:lnTo>
                <a:lnTo>
                  <a:pt x="319024" y="164668"/>
                </a:lnTo>
                <a:lnTo>
                  <a:pt x="322465" y="151688"/>
                </a:lnTo>
                <a:lnTo>
                  <a:pt x="325183" y="137541"/>
                </a:lnTo>
                <a:lnTo>
                  <a:pt x="327126" y="122999"/>
                </a:lnTo>
                <a:close/>
              </a:path>
              <a:path w="585470" h="192404">
                <a:moveTo>
                  <a:pt x="383438" y="154089"/>
                </a:moveTo>
                <a:lnTo>
                  <a:pt x="381355" y="146024"/>
                </a:lnTo>
                <a:lnTo>
                  <a:pt x="378396" y="136944"/>
                </a:lnTo>
                <a:lnTo>
                  <a:pt x="374916" y="127596"/>
                </a:lnTo>
                <a:lnTo>
                  <a:pt x="371233" y="118719"/>
                </a:lnTo>
                <a:lnTo>
                  <a:pt x="353148" y="124625"/>
                </a:lnTo>
                <a:lnTo>
                  <a:pt x="356628" y="133819"/>
                </a:lnTo>
                <a:lnTo>
                  <a:pt x="359816" y="143319"/>
                </a:lnTo>
                <a:lnTo>
                  <a:pt x="362546" y="152831"/>
                </a:lnTo>
                <a:lnTo>
                  <a:pt x="364337" y="161010"/>
                </a:lnTo>
                <a:lnTo>
                  <a:pt x="383438" y="154089"/>
                </a:lnTo>
                <a:close/>
              </a:path>
              <a:path w="585470" h="192404">
                <a:moveTo>
                  <a:pt x="386689" y="108343"/>
                </a:moveTo>
                <a:lnTo>
                  <a:pt x="385432" y="104292"/>
                </a:lnTo>
                <a:lnTo>
                  <a:pt x="383781" y="98996"/>
                </a:lnTo>
                <a:lnTo>
                  <a:pt x="383692" y="98704"/>
                </a:lnTo>
                <a:lnTo>
                  <a:pt x="379044" y="87795"/>
                </a:lnTo>
                <a:lnTo>
                  <a:pt x="378841" y="87414"/>
                </a:lnTo>
                <a:lnTo>
                  <a:pt x="373278" y="76542"/>
                </a:lnTo>
                <a:lnTo>
                  <a:pt x="367068" y="66065"/>
                </a:lnTo>
                <a:lnTo>
                  <a:pt x="366966" y="65874"/>
                </a:lnTo>
                <a:lnTo>
                  <a:pt x="349897" y="73380"/>
                </a:lnTo>
                <a:lnTo>
                  <a:pt x="352132" y="77254"/>
                </a:lnTo>
                <a:lnTo>
                  <a:pt x="354431" y="81305"/>
                </a:lnTo>
                <a:lnTo>
                  <a:pt x="354558" y="81521"/>
                </a:lnTo>
                <a:lnTo>
                  <a:pt x="356603" y="85991"/>
                </a:lnTo>
                <a:lnTo>
                  <a:pt x="336880" y="87414"/>
                </a:lnTo>
                <a:lnTo>
                  <a:pt x="346468" y="74790"/>
                </a:lnTo>
                <a:lnTo>
                  <a:pt x="356095" y="61391"/>
                </a:lnTo>
                <a:lnTo>
                  <a:pt x="357911" y="58750"/>
                </a:lnTo>
                <a:lnTo>
                  <a:pt x="365417" y="47853"/>
                </a:lnTo>
                <a:lnTo>
                  <a:pt x="374091" y="34759"/>
                </a:lnTo>
                <a:lnTo>
                  <a:pt x="354368" y="25209"/>
                </a:lnTo>
                <a:lnTo>
                  <a:pt x="350380" y="33108"/>
                </a:lnTo>
                <a:lnTo>
                  <a:pt x="345833" y="41452"/>
                </a:lnTo>
                <a:lnTo>
                  <a:pt x="340817" y="50050"/>
                </a:lnTo>
                <a:lnTo>
                  <a:pt x="335470" y="58750"/>
                </a:lnTo>
                <a:lnTo>
                  <a:pt x="333425" y="56108"/>
                </a:lnTo>
                <a:lnTo>
                  <a:pt x="330784" y="53060"/>
                </a:lnTo>
                <a:lnTo>
                  <a:pt x="327977" y="50050"/>
                </a:lnTo>
                <a:lnTo>
                  <a:pt x="328574" y="48983"/>
                </a:lnTo>
                <a:lnTo>
                  <a:pt x="333578" y="40843"/>
                </a:lnTo>
                <a:lnTo>
                  <a:pt x="336016" y="36588"/>
                </a:lnTo>
                <a:lnTo>
                  <a:pt x="339534" y="30441"/>
                </a:lnTo>
                <a:lnTo>
                  <a:pt x="345440" y="19596"/>
                </a:lnTo>
                <a:lnTo>
                  <a:pt x="351116" y="8750"/>
                </a:lnTo>
                <a:lnTo>
                  <a:pt x="329768" y="1016"/>
                </a:lnTo>
                <a:lnTo>
                  <a:pt x="326758" y="9461"/>
                </a:lnTo>
                <a:lnTo>
                  <a:pt x="323062" y="18580"/>
                </a:lnTo>
                <a:lnTo>
                  <a:pt x="318909" y="27800"/>
                </a:lnTo>
                <a:lnTo>
                  <a:pt x="314528" y="36588"/>
                </a:lnTo>
                <a:lnTo>
                  <a:pt x="312889" y="35179"/>
                </a:lnTo>
                <a:lnTo>
                  <a:pt x="311480" y="33743"/>
                </a:lnTo>
                <a:lnTo>
                  <a:pt x="309841" y="32537"/>
                </a:lnTo>
                <a:lnTo>
                  <a:pt x="298462" y="48983"/>
                </a:lnTo>
                <a:lnTo>
                  <a:pt x="305269" y="55651"/>
                </a:lnTo>
                <a:lnTo>
                  <a:pt x="311899" y="62814"/>
                </a:lnTo>
                <a:lnTo>
                  <a:pt x="318046" y="70205"/>
                </a:lnTo>
                <a:lnTo>
                  <a:pt x="323062" y="77254"/>
                </a:lnTo>
                <a:lnTo>
                  <a:pt x="320205" y="81305"/>
                </a:lnTo>
                <a:lnTo>
                  <a:pt x="317169" y="85382"/>
                </a:lnTo>
                <a:lnTo>
                  <a:pt x="314325" y="89039"/>
                </a:lnTo>
                <a:lnTo>
                  <a:pt x="302729" y="89852"/>
                </a:lnTo>
                <a:lnTo>
                  <a:pt x="297865" y="90055"/>
                </a:lnTo>
                <a:lnTo>
                  <a:pt x="301078" y="109816"/>
                </a:lnTo>
                <a:lnTo>
                  <a:pt x="301193" y="110553"/>
                </a:lnTo>
                <a:lnTo>
                  <a:pt x="301307" y="111201"/>
                </a:lnTo>
                <a:lnTo>
                  <a:pt x="322694" y="109029"/>
                </a:lnTo>
                <a:lnTo>
                  <a:pt x="330377" y="108153"/>
                </a:lnTo>
                <a:lnTo>
                  <a:pt x="330377" y="190690"/>
                </a:lnTo>
                <a:lnTo>
                  <a:pt x="351929" y="190690"/>
                </a:lnTo>
                <a:lnTo>
                  <a:pt x="351929" y="108153"/>
                </a:lnTo>
                <a:lnTo>
                  <a:pt x="351929" y="105702"/>
                </a:lnTo>
                <a:lnTo>
                  <a:pt x="364540" y="104292"/>
                </a:lnTo>
                <a:lnTo>
                  <a:pt x="366382" y="109029"/>
                </a:lnTo>
                <a:lnTo>
                  <a:pt x="367588" y="113233"/>
                </a:lnTo>
                <a:lnTo>
                  <a:pt x="368388" y="116890"/>
                </a:lnTo>
                <a:lnTo>
                  <a:pt x="386689" y="108343"/>
                </a:lnTo>
                <a:close/>
              </a:path>
              <a:path w="585470" h="192404">
                <a:moveTo>
                  <a:pt x="492798" y="153276"/>
                </a:moveTo>
                <a:lnTo>
                  <a:pt x="488099" y="150152"/>
                </a:lnTo>
                <a:lnTo>
                  <a:pt x="479590" y="143319"/>
                </a:lnTo>
                <a:lnTo>
                  <a:pt x="475310" y="138849"/>
                </a:lnTo>
                <a:lnTo>
                  <a:pt x="474662" y="150152"/>
                </a:lnTo>
                <a:lnTo>
                  <a:pt x="470649" y="165277"/>
                </a:lnTo>
                <a:lnTo>
                  <a:pt x="465620" y="158864"/>
                </a:lnTo>
                <a:lnTo>
                  <a:pt x="461860" y="145097"/>
                </a:lnTo>
                <a:lnTo>
                  <a:pt x="461772" y="144792"/>
                </a:lnTo>
                <a:lnTo>
                  <a:pt x="458990" y="124625"/>
                </a:lnTo>
                <a:lnTo>
                  <a:pt x="458952" y="124396"/>
                </a:lnTo>
                <a:lnTo>
                  <a:pt x="457034" y="98996"/>
                </a:lnTo>
                <a:lnTo>
                  <a:pt x="489546" y="98996"/>
                </a:lnTo>
                <a:lnTo>
                  <a:pt x="489546" y="76238"/>
                </a:lnTo>
                <a:lnTo>
                  <a:pt x="456018" y="76238"/>
                </a:lnTo>
                <a:lnTo>
                  <a:pt x="455942" y="73380"/>
                </a:lnTo>
                <a:lnTo>
                  <a:pt x="455409" y="34163"/>
                </a:lnTo>
                <a:lnTo>
                  <a:pt x="455396" y="28663"/>
                </a:lnTo>
                <a:lnTo>
                  <a:pt x="463042" y="26492"/>
                </a:lnTo>
                <a:lnTo>
                  <a:pt x="470433" y="24218"/>
                </a:lnTo>
                <a:lnTo>
                  <a:pt x="477520" y="21831"/>
                </a:lnTo>
                <a:lnTo>
                  <a:pt x="482663" y="19913"/>
                </a:lnTo>
                <a:lnTo>
                  <a:pt x="484263" y="19316"/>
                </a:lnTo>
                <a:lnTo>
                  <a:pt x="465366" y="1016"/>
                </a:lnTo>
                <a:lnTo>
                  <a:pt x="451650" y="6400"/>
                </a:lnTo>
                <a:lnTo>
                  <a:pt x="435343" y="11455"/>
                </a:lnTo>
                <a:lnTo>
                  <a:pt x="433641" y="11899"/>
                </a:lnTo>
                <a:lnTo>
                  <a:pt x="433641" y="76238"/>
                </a:lnTo>
                <a:lnTo>
                  <a:pt x="409867" y="76238"/>
                </a:lnTo>
                <a:lnTo>
                  <a:pt x="409867" y="38620"/>
                </a:lnTo>
                <a:lnTo>
                  <a:pt x="417182" y="37401"/>
                </a:lnTo>
                <a:lnTo>
                  <a:pt x="424916" y="35979"/>
                </a:lnTo>
                <a:lnTo>
                  <a:pt x="432422" y="34163"/>
                </a:lnTo>
                <a:lnTo>
                  <a:pt x="432498" y="38620"/>
                </a:lnTo>
                <a:lnTo>
                  <a:pt x="432612" y="45021"/>
                </a:lnTo>
                <a:lnTo>
                  <a:pt x="432714" y="48983"/>
                </a:lnTo>
                <a:lnTo>
                  <a:pt x="432803" y="52908"/>
                </a:lnTo>
                <a:lnTo>
                  <a:pt x="432879" y="55651"/>
                </a:lnTo>
                <a:lnTo>
                  <a:pt x="432981" y="58750"/>
                </a:lnTo>
                <a:lnTo>
                  <a:pt x="433070" y="61391"/>
                </a:lnTo>
                <a:lnTo>
                  <a:pt x="433120" y="62814"/>
                </a:lnTo>
                <a:lnTo>
                  <a:pt x="433222" y="66065"/>
                </a:lnTo>
                <a:lnTo>
                  <a:pt x="433514" y="73380"/>
                </a:lnTo>
                <a:lnTo>
                  <a:pt x="433641" y="76238"/>
                </a:lnTo>
                <a:lnTo>
                  <a:pt x="433641" y="11899"/>
                </a:lnTo>
                <a:lnTo>
                  <a:pt x="417461" y="16014"/>
                </a:lnTo>
                <a:lnTo>
                  <a:pt x="399084" y="19913"/>
                </a:lnTo>
                <a:lnTo>
                  <a:pt x="387096" y="16256"/>
                </a:lnTo>
                <a:lnTo>
                  <a:pt x="387096" y="163436"/>
                </a:lnTo>
                <a:lnTo>
                  <a:pt x="381812" y="164668"/>
                </a:lnTo>
                <a:lnTo>
                  <a:pt x="376936" y="165684"/>
                </a:lnTo>
                <a:lnTo>
                  <a:pt x="372465" y="166484"/>
                </a:lnTo>
                <a:lnTo>
                  <a:pt x="381000" y="189458"/>
                </a:lnTo>
                <a:lnTo>
                  <a:pt x="426478" y="177317"/>
                </a:lnTo>
                <a:lnTo>
                  <a:pt x="442391" y="172796"/>
                </a:lnTo>
                <a:lnTo>
                  <a:pt x="440372" y="158864"/>
                </a:lnTo>
                <a:lnTo>
                  <a:pt x="440309" y="158356"/>
                </a:lnTo>
                <a:lnTo>
                  <a:pt x="439343" y="151688"/>
                </a:lnTo>
                <a:lnTo>
                  <a:pt x="439204" y="151688"/>
                </a:lnTo>
                <a:lnTo>
                  <a:pt x="417106" y="156768"/>
                </a:lnTo>
                <a:lnTo>
                  <a:pt x="409867" y="158356"/>
                </a:lnTo>
                <a:lnTo>
                  <a:pt x="409867" y="98996"/>
                </a:lnTo>
                <a:lnTo>
                  <a:pt x="434657" y="98996"/>
                </a:lnTo>
                <a:lnTo>
                  <a:pt x="437616" y="130898"/>
                </a:lnTo>
                <a:lnTo>
                  <a:pt x="442302" y="156768"/>
                </a:lnTo>
                <a:lnTo>
                  <a:pt x="442353" y="157086"/>
                </a:lnTo>
                <a:lnTo>
                  <a:pt x="449491" y="176187"/>
                </a:lnTo>
                <a:lnTo>
                  <a:pt x="459740" y="186893"/>
                </a:lnTo>
                <a:lnTo>
                  <a:pt x="459879" y="186893"/>
                </a:lnTo>
                <a:lnTo>
                  <a:pt x="470496" y="190652"/>
                </a:lnTo>
                <a:lnTo>
                  <a:pt x="480339" y="186893"/>
                </a:lnTo>
                <a:lnTo>
                  <a:pt x="488124" y="174726"/>
                </a:lnTo>
                <a:lnTo>
                  <a:pt x="490093" y="165684"/>
                </a:lnTo>
                <a:lnTo>
                  <a:pt x="490181" y="165277"/>
                </a:lnTo>
                <a:lnTo>
                  <a:pt x="492798" y="153276"/>
                </a:lnTo>
                <a:close/>
              </a:path>
              <a:path w="585470" h="192404">
                <a:moveTo>
                  <a:pt x="585216" y="95961"/>
                </a:moveTo>
                <a:lnTo>
                  <a:pt x="526872" y="0"/>
                </a:lnTo>
                <a:lnTo>
                  <a:pt x="506730" y="8750"/>
                </a:lnTo>
                <a:lnTo>
                  <a:pt x="559790" y="95961"/>
                </a:lnTo>
                <a:lnTo>
                  <a:pt x="506730" y="183159"/>
                </a:lnTo>
                <a:lnTo>
                  <a:pt x="526872" y="191909"/>
                </a:lnTo>
                <a:lnTo>
                  <a:pt x="585216" y="95961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57524" y="7376738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8476" y="-1515265"/>
            <a:ext cx="900000" cy="54000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5342" y="-1493460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2806" y="-1486610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4355" y="-1492949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4591" y="-1479990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78"/>
                </a:moveTo>
                <a:lnTo>
                  <a:pt x="0" y="205778"/>
                </a:lnTo>
                <a:lnTo>
                  <a:pt x="0" y="227634"/>
                </a:lnTo>
                <a:lnTo>
                  <a:pt x="137185" y="227634"/>
                </a:lnTo>
                <a:lnTo>
                  <a:pt x="137185" y="205778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83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87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27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51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87"/>
                </a:lnTo>
                <a:lnTo>
                  <a:pt x="252730" y="2336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24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54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20"/>
                </a:lnTo>
                <a:lnTo>
                  <a:pt x="366039" y="99847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69"/>
                </a:lnTo>
                <a:lnTo>
                  <a:pt x="403263" y="105816"/>
                </a:lnTo>
                <a:lnTo>
                  <a:pt x="409714" y="115785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47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16"/>
                </a:lnTo>
                <a:lnTo>
                  <a:pt x="355434" y="155702"/>
                </a:lnTo>
                <a:lnTo>
                  <a:pt x="345808" y="149644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38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40"/>
                </a:lnTo>
                <a:lnTo>
                  <a:pt x="429488" y="175082"/>
                </a:lnTo>
                <a:lnTo>
                  <a:pt x="443953" y="155054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78"/>
                </a:moveTo>
                <a:lnTo>
                  <a:pt x="466585" y="205778"/>
                </a:lnTo>
                <a:lnTo>
                  <a:pt x="466585" y="227634"/>
                </a:lnTo>
                <a:lnTo>
                  <a:pt x="603770" y="227634"/>
                </a:lnTo>
                <a:lnTo>
                  <a:pt x="603770" y="205778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6679" y="-1506672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1897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1941" y="-1506913"/>
            <a:ext cx="242874" cy="238048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6915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5951" y="-1506917"/>
            <a:ext cx="490855" cy="237490"/>
            <a:chOff x="5230425" y="8352"/>
            <a:chExt cx="490855" cy="23749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425" y="8352"/>
              <a:ext cx="242874" cy="236766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21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5933" y="-1274211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4962" y="-1506914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76"/>
                </a:lnTo>
                <a:lnTo>
                  <a:pt x="209080" y="195046"/>
                </a:lnTo>
                <a:lnTo>
                  <a:pt x="195072" y="185013"/>
                </a:lnTo>
                <a:lnTo>
                  <a:pt x="182918" y="173253"/>
                </a:lnTo>
                <a:lnTo>
                  <a:pt x="195211" y="166408"/>
                </a:lnTo>
                <a:lnTo>
                  <a:pt x="208102" y="158648"/>
                </a:lnTo>
                <a:lnTo>
                  <a:pt x="221043" y="150329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694" y="130479"/>
                </a:lnTo>
                <a:lnTo>
                  <a:pt x="189801" y="138303"/>
                </a:lnTo>
                <a:lnTo>
                  <a:pt x="179209" y="146075"/>
                </a:lnTo>
                <a:lnTo>
                  <a:pt x="168440" y="153441"/>
                </a:lnTo>
                <a:lnTo>
                  <a:pt x="163944" y="145478"/>
                </a:lnTo>
                <a:lnTo>
                  <a:pt x="159956" y="137185"/>
                </a:lnTo>
                <a:lnTo>
                  <a:pt x="156400" y="128511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50" y="79514"/>
                </a:lnTo>
                <a:lnTo>
                  <a:pt x="215950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56" y="42430"/>
                </a:lnTo>
                <a:lnTo>
                  <a:pt x="225856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796" y="16764"/>
                </a:lnTo>
                <a:lnTo>
                  <a:pt x="18796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46" y="55372"/>
                </a:lnTo>
                <a:lnTo>
                  <a:pt x="30746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67"/>
                </a:lnTo>
                <a:lnTo>
                  <a:pt x="5080" y="163690"/>
                </a:lnTo>
                <a:lnTo>
                  <a:pt x="10414" y="170180"/>
                </a:lnTo>
                <a:lnTo>
                  <a:pt x="15354" y="176822"/>
                </a:lnTo>
                <a:lnTo>
                  <a:pt x="19304" y="182664"/>
                </a:lnTo>
                <a:lnTo>
                  <a:pt x="29819" y="179184"/>
                </a:lnTo>
                <a:lnTo>
                  <a:pt x="40386" y="175234"/>
                </a:lnTo>
                <a:lnTo>
                  <a:pt x="50965" y="170802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26" y="236766"/>
                </a:lnTo>
                <a:lnTo>
                  <a:pt x="119672" y="218554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06" y="196126"/>
                </a:lnTo>
                <a:lnTo>
                  <a:pt x="91706" y="148882"/>
                </a:lnTo>
                <a:lnTo>
                  <a:pt x="100698" y="142836"/>
                </a:lnTo>
                <a:lnTo>
                  <a:pt x="109308" y="136525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40"/>
                </a:lnTo>
                <a:lnTo>
                  <a:pt x="160337" y="194157"/>
                </a:lnTo>
                <a:lnTo>
                  <a:pt x="187693" y="219036"/>
                </a:lnTo>
                <a:lnTo>
                  <a:pt x="223316" y="236524"/>
                </a:lnTo>
                <a:lnTo>
                  <a:pt x="227266" y="229679"/>
                </a:lnTo>
                <a:lnTo>
                  <a:pt x="232232" y="222300"/>
                </a:lnTo>
                <a:lnTo>
                  <a:pt x="237642" y="215303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45" y="179666"/>
                </a:lnTo>
                <a:lnTo>
                  <a:pt x="262382" y="180060"/>
                </a:lnTo>
                <a:lnTo>
                  <a:pt x="258724" y="194652"/>
                </a:lnTo>
                <a:lnTo>
                  <a:pt x="254101" y="206794"/>
                </a:lnTo>
                <a:lnTo>
                  <a:pt x="254000" y="207048"/>
                </a:lnTo>
                <a:lnTo>
                  <a:pt x="259537" y="209257"/>
                </a:lnTo>
                <a:lnTo>
                  <a:pt x="265912" y="212166"/>
                </a:lnTo>
                <a:lnTo>
                  <a:pt x="272034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8125">
                <a:moveTo>
                  <a:pt x="362483" y="191287"/>
                </a:moveTo>
                <a:lnTo>
                  <a:pt x="359879" y="181203"/>
                </a:lnTo>
                <a:lnTo>
                  <a:pt x="356184" y="169862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80" y="165963"/>
                </a:lnTo>
                <a:lnTo>
                  <a:pt x="333044" y="178054"/>
                </a:lnTo>
                <a:lnTo>
                  <a:pt x="336372" y="189725"/>
                </a:lnTo>
                <a:lnTo>
                  <a:pt x="338594" y="199936"/>
                </a:lnTo>
                <a:lnTo>
                  <a:pt x="362483" y="191287"/>
                </a:lnTo>
                <a:close/>
              </a:path>
              <a:path w="995679" h="238125">
                <a:moveTo>
                  <a:pt x="366547" y="134124"/>
                </a:moveTo>
                <a:lnTo>
                  <a:pt x="364972" y="129057"/>
                </a:lnTo>
                <a:lnTo>
                  <a:pt x="362902" y="122440"/>
                </a:lnTo>
                <a:lnTo>
                  <a:pt x="362800" y="122085"/>
                </a:lnTo>
                <a:lnTo>
                  <a:pt x="356984" y="108445"/>
                </a:lnTo>
                <a:lnTo>
                  <a:pt x="356743" y="107975"/>
                </a:lnTo>
                <a:lnTo>
                  <a:pt x="349783" y="94373"/>
                </a:lnTo>
                <a:lnTo>
                  <a:pt x="341896" y="81026"/>
                </a:lnTo>
                <a:lnTo>
                  <a:pt x="320560" y="90436"/>
                </a:lnTo>
                <a:lnTo>
                  <a:pt x="323354" y="95262"/>
                </a:lnTo>
                <a:lnTo>
                  <a:pt x="326402" y="100609"/>
                </a:lnTo>
                <a:lnTo>
                  <a:pt x="328942" y="106184"/>
                </a:lnTo>
                <a:lnTo>
                  <a:pt x="304304" y="107975"/>
                </a:lnTo>
                <a:lnTo>
                  <a:pt x="316280" y="92189"/>
                </a:lnTo>
                <a:lnTo>
                  <a:pt x="328307" y="75450"/>
                </a:lnTo>
                <a:lnTo>
                  <a:pt x="330581" y="72136"/>
                </a:lnTo>
                <a:lnTo>
                  <a:pt x="339953" y="58521"/>
                </a:lnTo>
                <a:lnTo>
                  <a:pt x="350786" y="42164"/>
                </a:lnTo>
                <a:lnTo>
                  <a:pt x="326148" y="30226"/>
                </a:lnTo>
                <a:lnTo>
                  <a:pt x="321170" y="40106"/>
                </a:lnTo>
                <a:lnTo>
                  <a:pt x="315480" y="50520"/>
                </a:lnTo>
                <a:lnTo>
                  <a:pt x="309206" y="61277"/>
                </a:lnTo>
                <a:lnTo>
                  <a:pt x="302514" y="72136"/>
                </a:lnTo>
                <a:lnTo>
                  <a:pt x="299986" y="68846"/>
                </a:lnTo>
                <a:lnTo>
                  <a:pt x="296672" y="65036"/>
                </a:lnTo>
                <a:lnTo>
                  <a:pt x="293179" y="61277"/>
                </a:lnTo>
                <a:lnTo>
                  <a:pt x="293903" y="59944"/>
                </a:lnTo>
                <a:lnTo>
                  <a:pt x="300151" y="49771"/>
                </a:lnTo>
                <a:lnTo>
                  <a:pt x="303174" y="44488"/>
                </a:lnTo>
                <a:lnTo>
                  <a:pt x="307594" y="36766"/>
                </a:lnTo>
                <a:lnTo>
                  <a:pt x="314985" y="23202"/>
                </a:lnTo>
                <a:lnTo>
                  <a:pt x="322084" y="9639"/>
                </a:lnTo>
                <a:lnTo>
                  <a:pt x="295402" y="0"/>
                </a:lnTo>
                <a:lnTo>
                  <a:pt x="291642" y="10553"/>
                </a:lnTo>
                <a:lnTo>
                  <a:pt x="287020" y="21945"/>
                </a:lnTo>
                <a:lnTo>
                  <a:pt x="281825" y="33477"/>
                </a:lnTo>
                <a:lnTo>
                  <a:pt x="276339" y="44475"/>
                </a:lnTo>
                <a:lnTo>
                  <a:pt x="274320" y="42672"/>
                </a:lnTo>
                <a:lnTo>
                  <a:pt x="272542" y="40894"/>
                </a:lnTo>
                <a:lnTo>
                  <a:pt x="270497" y="39370"/>
                </a:lnTo>
                <a:lnTo>
                  <a:pt x="256273" y="59944"/>
                </a:lnTo>
                <a:lnTo>
                  <a:pt x="264782" y="68275"/>
                </a:lnTo>
                <a:lnTo>
                  <a:pt x="273075" y="77228"/>
                </a:lnTo>
                <a:lnTo>
                  <a:pt x="280758" y="86461"/>
                </a:lnTo>
                <a:lnTo>
                  <a:pt x="287020" y="95262"/>
                </a:lnTo>
                <a:lnTo>
                  <a:pt x="283464" y="100342"/>
                </a:lnTo>
                <a:lnTo>
                  <a:pt x="279654" y="105422"/>
                </a:lnTo>
                <a:lnTo>
                  <a:pt x="276098" y="109994"/>
                </a:lnTo>
                <a:lnTo>
                  <a:pt x="261607" y="111010"/>
                </a:lnTo>
                <a:lnTo>
                  <a:pt x="255524" y="111264"/>
                </a:lnTo>
                <a:lnTo>
                  <a:pt x="259842" y="137680"/>
                </a:lnTo>
                <a:lnTo>
                  <a:pt x="286562" y="134975"/>
                </a:lnTo>
                <a:lnTo>
                  <a:pt x="296164" y="133883"/>
                </a:lnTo>
                <a:lnTo>
                  <a:pt x="296164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60" y="134975"/>
                </a:lnTo>
                <a:lnTo>
                  <a:pt x="342658" y="140233"/>
                </a:lnTo>
                <a:lnTo>
                  <a:pt x="343674" y="144805"/>
                </a:lnTo>
                <a:lnTo>
                  <a:pt x="366547" y="134124"/>
                </a:lnTo>
                <a:close/>
              </a:path>
              <a:path w="995679" h="238125">
                <a:moveTo>
                  <a:pt x="499287" y="190385"/>
                </a:moveTo>
                <a:lnTo>
                  <a:pt x="493915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57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56895" y="154457"/>
                </a:lnTo>
                <a:lnTo>
                  <a:pt x="454444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97" y="90436"/>
                </a:lnTo>
                <a:lnTo>
                  <a:pt x="452996" y="86461"/>
                </a:lnTo>
                <a:lnTo>
                  <a:pt x="452437" y="41402"/>
                </a:lnTo>
                <a:lnTo>
                  <a:pt x="452412" y="34544"/>
                </a:lnTo>
                <a:lnTo>
                  <a:pt x="461975" y="31826"/>
                </a:lnTo>
                <a:lnTo>
                  <a:pt x="471208" y="28994"/>
                </a:lnTo>
                <a:lnTo>
                  <a:pt x="480060" y="26009"/>
                </a:lnTo>
                <a:lnTo>
                  <a:pt x="486410" y="23622"/>
                </a:lnTo>
                <a:lnTo>
                  <a:pt x="488480" y="22847"/>
                </a:lnTo>
                <a:lnTo>
                  <a:pt x="464858" y="0"/>
                </a:lnTo>
                <a:lnTo>
                  <a:pt x="447738" y="6731"/>
                </a:lnTo>
                <a:lnTo>
                  <a:pt x="427355" y="13055"/>
                </a:lnTo>
                <a:lnTo>
                  <a:pt x="425221" y="13601"/>
                </a:lnTo>
                <a:lnTo>
                  <a:pt x="425221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88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71"/>
                </a:lnTo>
                <a:lnTo>
                  <a:pt x="423938" y="54991"/>
                </a:lnTo>
                <a:lnTo>
                  <a:pt x="424065" y="59944"/>
                </a:lnTo>
                <a:lnTo>
                  <a:pt x="424180" y="64846"/>
                </a:lnTo>
                <a:lnTo>
                  <a:pt x="424268" y="68275"/>
                </a:lnTo>
                <a:lnTo>
                  <a:pt x="424395" y="72136"/>
                </a:lnTo>
                <a:lnTo>
                  <a:pt x="424510" y="75450"/>
                </a:lnTo>
                <a:lnTo>
                  <a:pt x="424561" y="77228"/>
                </a:lnTo>
                <a:lnTo>
                  <a:pt x="424649" y="79641"/>
                </a:lnTo>
                <a:lnTo>
                  <a:pt x="425069" y="90436"/>
                </a:lnTo>
                <a:lnTo>
                  <a:pt x="425145" y="92189"/>
                </a:lnTo>
                <a:lnTo>
                  <a:pt x="425221" y="93992"/>
                </a:lnTo>
                <a:lnTo>
                  <a:pt x="425221" y="13601"/>
                </a:lnTo>
                <a:lnTo>
                  <a:pt x="405015" y="18757"/>
                </a:lnTo>
                <a:lnTo>
                  <a:pt x="382041" y="23622"/>
                </a:lnTo>
                <a:lnTo>
                  <a:pt x="367042" y="19050"/>
                </a:lnTo>
                <a:lnTo>
                  <a:pt x="367042" y="202984"/>
                </a:lnTo>
                <a:lnTo>
                  <a:pt x="360438" y="204508"/>
                </a:lnTo>
                <a:lnTo>
                  <a:pt x="354342" y="205778"/>
                </a:lnTo>
                <a:lnTo>
                  <a:pt x="348754" y="206794"/>
                </a:lnTo>
                <a:lnTo>
                  <a:pt x="359422" y="235508"/>
                </a:lnTo>
                <a:lnTo>
                  <a:pt x="416267" y="220332"/>
                </a:lnTo>
                <a:lnTo>
                  <a:pt x="436143" y="214668"/>
                </a:lnTo>
                <a:lnTo>
                  <a:pt x="433641" y="197256"/>
                </a:lnTo>
                <a:lnTo>
                  <a:pt x="433552" y="196634"/>
                </a:lnTo>
                <a:lnTo>
                  <a:pt x="432346" y="188277"/>
                </a:lnTo>
                <a:lnTo>
                  <a:pt x="404545" y="194652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04" y="122440"/>
                </a:lnTo>
                <a:lnTo>
                  <a:pt x="430199" y="162318"/>
                </a:lnTo>
                <a:lnTo>
                  <a:pt x="436041" y="194652"/>
                </a:lnTo>
                <a:lnTo>
                  <a:pt x="436118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25" y="232295"/>
                </a:lnTo>
                <a:lnTo>
                  <a:pt x="471284" y="236982"/>
                </a:lnTo>
                <a:lnTo>
                  <a:pt x="483590" y="232295"/>
                </a:lnTo>
                <a:lnTo>
                  <a:pt x="493331" y="217093"/>
                </a:lnTo>
                <a:lnTo>
                  <a:pt x="495782" y="205778"/>
                </a:lnTo>
                <a:lnTo>
                  <a:pt x="495896" y="205270"/>
                </a:lnTo>
                <a:lnTo>
                  <a:pt x="499122" y="190385"/>
                </a:lnTo>
                <a:lnTo>
                  <a:pt x="499287" y="190385"/>
                </a:lnTo>
                <a:close/>
              </a:path>
              <a:path w="995679" h="238125">
                <a:moveTo>
                  <a:pt x="742238" y="43180"/>
                </a:moveTo>
                <a:lnTo>
                  <a:pt x="622071" y="43180"/>
                </a:lnTo>
                <a:lnTo>
                  <a:pt x="624827" y="33845"/>
                </a:lnTo>
                <a:lnTo>
                  <a:pt x="627430" y="24511"/>
                </a:lnTo>
                <a:lnTo>
                  <a:pt x="629881" y="15176"/>
                </a:lnTo>
                <a:lnTo>
                  <a:pt x="632231" y="5842"/>
                </a:lnTo>
                <a:lnTo>
                  <a:pt x="600468" y="0"/>
                </a:lnTo>
                <a:lnTo>
                  <a:pt x="598220" y="10756"/>
                </a:lnTo>
                <a:lnTo>
                  <a:pt x="595668" y="21602"/>
                </a:lnTo>
                <a:lnTo>
                  <a:pt x="592785" y="32435"/>
                </a:lnTo>
                <a:lnTo>
                  <a:pt x="589546" y="43180"/>
                </a:lnTo>
                <a:lnTo>
                  <a:pt x="517906" y="43180"/>
                </a:lnTo>
                <a:lnTo>
                  <a:pt x="517906" y="72910"/>
                </a:lnTo>
                <a:lnTo>
                  <a:pt x="579132" y="72910"/>
                </a:lnTo>
                <a:lnTo>
                  <a:pt x="566178" y="99644"/>
                </a:lnTo>
                <a:lnTo>
                  <a:pt x="550354" y="124421"/>
                </a:lnTo>
                <a:lnTo>
                  <a:pt x="531393" y="146431"/>
                </a:lnTo>
                <a:lnTo>
                  <a:pt x="509016" y="164871"/>
                </a:lnTo>
                <a:lnTo>
                  <a:pt x="514108" y="170218"/>
                </a:lnTo>
                <a:lnTo>
                  <a:pt x="519709" y="176568"/>
                </a:lnTo>
                <a:lnTo>
                  <a:pt x="524979" y="183095"/>
                </a:lnTo>
                <a:lnTo>
                  <a:pt x="529082" y="189001"/>
                </a:lnTo>
                <a:lnTo>
                  <a:pt x="539953" y="180644"/>
                </a:lnTo>
                <a:lnTo>
                  <a:pt x="550100" y="171551"/>
                </a:lnTo>
                <a:lnTo>
                  <a:pt x="559587" y="161798"/>
                </a:lnTo>
                <a:lnTo>
                  <a:pt x="568464" y="151396"/>
                </a:lnTo>
                <a:lnTo>
                  <a:pt x="568464" y="237540"/>
                </a:lnTo>
                <a:lnTo>
                  <a:pt x="598703" y="237540"/>
                </a:lnTo>
                <a:lnTo>
                  <a:pt x="598703" y="223558"/>
                </a:lnTo>
                <a:lnTo>
                  <a:pt x="692962" y="223558"/>
                </a:lnTo>
                <a:lnTo>
                  <a:pt x="692962" y="236258"/>
                </a:lnTo>
                <a:lnTo>
                  <a:pt x="724966" y="236258"/>
                </a:lnTo>
                <a:lnTo>
                  <a:pt x="724966" y="223558"/>
                </a:lnTo>
                <a:lnTo>
                  <a:pt x="724966" y="194335"/>
                </a:lnTo>
                <a:lnTo>
                  <a:pt x="724966" y="142760"/>
                </a:lnTo>
                <a:lnTo>
                  <a:pt x="724966" y="113550"/>
                </a:lnTo>
                <a:lnTo>
                  <a:pt x="692962" y="113550"/>
                </a:lnTo>
                <a:lnTo>
                  <a:pt x="692962" y="142760"/>
                </a:lnTo>
                <a:lnTo>
                  <a:pt x="692962" y="194335"/>
                </a:lnTo>
                <a:lnTo>
                  <a:pt x="598703" y="194335"/>
                </a:lnTo>
                <a:lnTo>
                  <a:pt x="598703" y="151396"/>
                </a:lnTo>
                <a:lnTo>
                  <a:pt x="598703" y="142760"/>
                </a:lnTo>
                <a:lnTo>
                  <a:pt x="692962" y="142760"/>
                </a:lnTo>
                <a:lnTo>
                  <a:pt x="692962" y="113550"/>
                </a:lnTo>
                <a:lnTo>
                  <a:pt x="593356" y="113550"/>
                </a:lnTo>
                <a:lnTo>
                  <a:pt x="598500" y="103708"/>
                </a:lnTo>
                <a:lnTo>
                  <a:pt x="603300" y="93611"/>
                </a:lnTo>
                <a:lnTo>
                  <a:pt x="607758" y="83337"/>
                </a:lnTo>
                <a:lnTo>
                  <a:pt x="611911" y="72910"/>
                </a:lnTo>
                <a:lnTo>
                  <a:pt x="742238" y="72910"/>
                </a:lnTo>
                <a:lnTo>
                  <a:pt x="742238" y="43180"/>
                </a:lnTo>
                <a:close/>
              </a:path>
              <a:path w="995679" h="238125">
                <a:moveTo>
                  <a:pt x="838708" y="8636"/>
                </a:moveTo>
                <a:lnTo>
                  <a:pt x="810768" y="254"/>
                </a:lnTo>
                <a:lnTo>
                  <a:pt x="801052" y="28003"/>
                </a:lnTo>
                <a:lnTo>
                  <a:pt x="789051" y="54419"/>
                </a:lnTo>
                <a:lnTo>
                  <a:pt x="775335" y="78270"/>
                </a:lnTo>
                <a:lnTo>
                  <a:pt x="760463" y="98310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01" y="123863"/>
                </a:lnTo>
                <a:lnTo>
                  <a:pt x="774954" y="130835"/>
                </a:lnTo>
                <a:lnTo>
                  <a:pt x="778954" y="126072"/>
                </a:lnTo>
                <a:lnTo>
                  <a:pt x="782929" y="120992"/>
                </a:lnTo>
                <a:lnTo>
                  <a:pt x="786853" y="115608"/>
                </a:lnTo>
                <a:lnTo>
                  <a:pt x="790702" y="109994"/>
                </a:lnTo>
                <a:lnTo>
                  <a:pt x="790702" y="237032"/>
                </a:lnTo>
                <a:lnTo>
                  <a:pt x="819404" y="237032"/>
                </a:lnTo>
                <a:lnTo>
                  <a:pt x="819404" y="109994"/>
                </a:lnTo>
                <a:lnTo>
                  <a:pt x="819404" y="57924"/>
                </a:lnTo>
                <a:lnTo>
                  <a:pt x="824788" y="45643"/>
                </a:lnTo>
                <a:lnTo>
                  <a:pt x="829818" y="33274"/>
                </a:lnTo>
                <a:lnTo>
                  <a:pt x="834478" y="20904"/>
                </a:lnTo>
                <a:lnTo>
                  <a:pt x="838708" y="8636"/>
                </a:lnTo>
                <a:close/>
              </a:path>
              <a:path w="995679" h="238125">
                <a:moveTo>
                  <a:pt x="876058" y="187998"/>
                </a:moveTo>
                <a:lnTo>
                  <a:pt x="851674" y="175298"/>
                </a:lnTo>
                <a:lnTo>
                  <a:pt x="846213" y="186639"/>
                </a:lnTo>
                <a:lnTo>
                  <a:pt x="838974" y="198793"/>
                </a:lnTo>
                <a:lnTo>
                  <a:pt x="830605" y="210375"/>
                </a:lnTo>
                <a:lnTo>
                  <a:pt x="821690" y="220002"/>
                </a:lnTo>
                <a:lnTo>
                  <a:pt x="827239" y="223685"/>
                </a:lnTo>
                <a:lnTo>
                  <a:pt x="833120" y="227939"/>
                </a:lnTo>
                <a:lnTo>
                  <a:pt x="838631" y="232295"/>
                </a:lnTo>
                <a:lnTo>
                  <a:pt x="843026" y="236270"/>
                </a:lnTo>
                <a:lnTo>
                  <a:pt x="851903" y="226187"/>
                </a:lnTo>
                <a:lnTo>
                  <a:pt x="860882" y="213931"/>
                </a:lnTo>
                <a:lnTo>
                  <a:pt x="869188" y="200787"/>
                </a:lnTo>
                <a:lnTo>
                  <a:pt x="876058" y="187998"/>
                </a:lnTo>
                <a:close/>
              </a:path>
              <a:path w="995679" h="238125">
                <a:moveTo>
                  <a:pt x="913409" y="15240"/>
                </a:moveTo>
                <a:lnTo>
                  <a:pt x="886980" y="15240"/>
                </a:lnTo>
                <a:lnTo>
                  <a:pt x="886980" y="39116"/>
                </a:lnTo>
                <a:lnTo>
                  <a:pt x="886980" y="60972"/>
                </a:lnTo>
                <a:lnTo>
                  <a:pt x="886980" y="83337"/>
                </a:lnTo>
                <a:lnTo>
                  <a:pt x="886980" y="105435"/>
                </a:lnTo>
                <a:lnTo>
                  <a:pt x="886980" y="127787"/>
                </a:lnTo>
                <a:lnTo>
                  <a:pt x="886980" y="150393"/>
                </a:lnTo>
                <a:lnTo>
                  <a:pt x="864374" y="150393"/>
                </a:lnTo>
                <a:lnTo>
                  <a:pt x="864374" y="127787"/>
                </a:lnTo>
                <a:lnTo>
                  <a:pt x="886980" y="127787"/>
                </a:lnTo>
                <a:lnTo>
                  <a:pt x="886980" y="105435"/>
                </a:lnTo>
                <a:lnTo>
                  <a:pt x="864374" y="105435"/>
                </a:lnTo>
                <a:lnTo>
                  <a:pt x="864374" y="83337"/>
                </a:lnTo>
                <a:lnTo>
                  <a:pt x="886980" y="83337"/>
                </a:lnTo>
                <a:lnTo>
                  <a:pt x="886980" y="60972"/>
                </a:lnTo>
                <a:lnTo>
                  <a:pt x="864374" y="60972"/>
                </a:lnTo>
                <a:lnTo>
                  <a:pt x="864374" y="39116"/>
                </a:lnTo>
                <a:lnTo>
                  <a:pt x="886980" y="39116"/>
                </a:lnTo>
                <a:lnTo>
                  <a:pt x="886980" y="15240"/>
                </a:lnTo>
                <a:lnTo>
                  <a:pt x="839216" y="15240"/>
                </a:lnTo>
                <a:lnTo>
                  <a:pt x="839216" y="174536"/>
                </a:lnTo>
                <a:lnTo>
                  <a:pt x="913409" y="174536"/>
                </a:lnTo>
                <a:lnTo>
                  <a:pt x="913409" y="150393"/>
                </a:lnTo>
                <a:lnTo>
                  <a:pt x="913409" y="127787"/>
                </a:lnTo>
                <a:lnTo>
                  <a:pt x="913409" y="105435"/>
                </a:lnTo>
                <a:lnTo>
                  <a:pt x="913409" y="83337"/>
                </a:lnTo>
                <a:lnTo>
                  <a:pt x="913409" y="60972"/>
                </a:lnTo>
                <a:lnTo>
                  <a:pt x="913409" y="39116"/>
                </a:lnTo>
                <a:lnTo>
                  <a:pt x="913409" y="15240"/>
                </a:lnTo>
                <a:close/>
              </a:path>
              <a:path w="995679" h="238125">
                <a:moveTo>
                  <a:pt x="923315" y="217462"/>
                </a:moveTo>
                <a:lnTo>
                  <a:pt x="919429" y="207911"/>
                </a:lnTo>
                <a:lnTo>
                  <a:pt x="913955" y="197053"/>
                </a:lnTo>
                <a:lnTo>
                  <a:pt x="907567" y="185851"/>
                </a:lnTo>
                <a:lnTo>
                  <a:pt x="900963" y="175298"/>
                </a:lnTo>
                <a:lnTo>
                  <a:pt x="879614" y="186982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208"/>
                </a:lnTo>
                <a:lnTo>
                  <a:pt x="900455" y="230936"/>
                </a:lnTo>
                <a:lnTo>
                  <a:pt x="923315" y="217462"/>
                </a:lnTo>
                <a:close/>
              </a:path>
              <a:path w="995679" h="238125">
                <a:moveTo>
                  <a:pt x="952792" y="27952"/>
                </a:moveTo>
                <a:lnTo>
                  <a:pt x="926871" y="27952"/>
                </a:lnTo>
                <a:lnTo>
                  <a:pt x="926871" y="179108"/>
                </a:lnTo>
                <a:lnTo>
                  <a:pt x="952792" y="179108"/>
                </a:lnTo>
                <a:lnTo>
                  <a:pt x="952792" y="27952"/>
                </a:lnTo>
                <a:close/>
              </a:path>
              <a:path w="995679" h="238125">
                <a:moveTo>
                  <a:pt x="995210" y="208584"/>
                </a:moveTo>
                <a:lnTo>
                  <a:pt x="966736" y="208584"/>
                </a:lnTo>
                <a:lnTo>
                  <a:pt x="945515" y="208584"/>
                </a:lnTo>
                <a:lnTo>
                  <a:pt x="937399" y="208584"/>
                </a:lnTo>
                <a:lnTo>
                  <a:pt x="940066" y="215099"/>
                </a:lnTo>
                <a:lnTo>
                  <a:pt x="942530" y="222669"/>
                </a:lnTo>
                <a:lnTo>
                  <a:pt x="944473" y="230263"/>
                </a:lnTo>
                <a:lnTo>
                  <a:pt x="945629" y="236791"/>
                </a:lnTo>
                <a:lnTo>
                  <a:pt x="945667" y="237032"/>
                </a:lnTo>
                <a:lnTo>
                  <a:pt x="958176" y="236791"/>
                </a:lnTo>
                <a:lnTo>
                  <a:pt x="993114" y="221272"/>
                </a:lnTo>
                <a:lnTo>
                  <a:pt x="994943" y="213601"/>
                </a:lnTo>
                <a:lnTo>
                  <a:pt x="995210" y="208584"/>
                </a:lnTo>
                <a:close/>
              </a:path>
              <a:path w="995679" h="238125">
                <a:moveTo>
                  <a:pt x="995464" y="3810"/>
                </a:moveTo>
                <a:lnTo>
                  <a:pt x="968273" y="3810"/>
                </a:lnTo>
                <a:lnTo>
                  <a:pt x="968273" y="207302"/>
                </a:lnTo>
                <a:lnTo>
                  <a:pt x="967028" y="208330"/>
                </a:lnTo>
                <a:lnTo>
                  <a:pt x="995222" y="208330"/>
                </a:lnTo>
                <a:lnTo>
                  <a:pt x="995464" y="203746"/>
                </a:lnTo>
                <a:lnTo>
                  <a:pt x="995464" y="381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1863" y="-1117549"/>
            <a:ext cx="753110" cy="121920"/>
            <a:chOff x="2526338" y="397720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76"/>
                  </a:moveTo>
                  <a:lnTo>
                    <a:pt x="110807" y="100037"/>
                  </a:lnTo>
                  <a:lnTo>
                    <a:pt x="103314" y="97370"/>
                  </a:lnTo>
                  <a:lnTo>
                    <a:pt x="99009" y="94818"/>
                  </a:lnTo>
                  <a:lnTo>
                    <a:pt x="97091" y="93687"/>
                  </a:lnTo>
                  <a:lnTo>
                    <a:pt x="102425" y="90893"/>
                  </a:lnTo>
                  <a:lnTo>
                    <a:pt x="108394" y="87337"/>
                  </a:lnTo>
                  <a:lnTo>
                    <a:pt x="110007" y="86194"/>
                  </a:lnTo>
                  <a:lnTo>
                    <a:pt x="113588" y="83642"/>
                  </a:lnTo>
                  <a:lnTo>
                    <a:pt x="104584" y="77558"/>
                  </a:lnTo>
                  <a:lnTo>
                    <a:pt x="117906" y="77558"/>
                  </a:lnTo>
                  <a:lnTo>
                    <a:pt x="117906" y="64871"/>
                  </a:lnTo>
                  <a:lnTo>
                    <a:pt x="100139" y="64871"/>
                  </a:lnTo>
                  <a:lnTo>
                    <a:pt x="100139" y="77558"/>
                  </a:lnTo>
                  <a:lnTo>
                    <a:pt x="96456" y="80352"/>
                  </a:lnTo>
                  <a:lnTo>
                    <a:pt x="91440" y="83642"/>
                  </a:lnTo>
                  <a:lnTo>
                    <a:pt x="87198" y="86194"/>
                  </a:lnTo>
                  <a:lnTo>
                    <a:pt x="84645" y="83642"/>
                  </a:lnTo>
                  <a:lnTo>
                    <a:pt x="84213" y="83134"/>
                  </a:lnTo>
                  <a:lnTo>
                    <a:pt x="82245" y="80733"/>
                  </a:lnTo>
                  <a:lnTo>
                    <a:pt x="80213" y="77558"/>
                  </a:lnTo>
                  <a:lnTo>
                    <a:pt x="100139" y="77558"/>
                  </a:lnTo>
                  <a:lnTo>
                    <a:pt x="100139" y="64871"/>
                  </a:lnTo>
                  <a:lnTo>
                    <a:pt x="94043" y="64871"/>
                  </a:lnTo>
                  <a:lnTo>
                    <a:pt x="94043" y="56235"/>
                  </a:lnTo>
                  <a:lnTo>
                    <a:pt x="112331" y="56235"/>
                  </a:lnTo>
                  <a:lnTo>
                    <a:pt x="112331" y="43675"/>
                  </a:lnTo>
                  <a:lnTo>
                    <a:pt x="94043" y="43675"/>
                  </a:lnTo>
                  <a:lnTo>
                    <a:pt x="94043" y="35293"/>
                  </a:lnTo>
                  <a:lnTo>
                    <a:pt x="111315" y="35293"/>
                  </a:lnTo>
                  <a:lnTo>
                    <a:pt x="111315" y="22466"/>
                  </a:lnTo>
                  <a:lnTo>
                    <a:pt x="111315" y="13589"/>
                  </a:lnTo>
                  <a:lnTo>
                    <a:pt x="111315" y="901"/>
                  </a:lnTo>
                  <a:lnTo>
                    <a:pt x="95948" y="901"/>
                  </a:lnTo>
                  <a:lnTo>
                    <a:pt x="95948" y="13589"/>
                  </a:lnTo>
                  <a:lnTo>
                    <a:pt x="95948" y="22466"/>
                  </a:lnTo>
                  <a:lnTo>
                    <a:pt x="80086" y="22466"/>
                  </a:lnTo>
                  <a:lnTo>
                    <a:pt x="80086" y="35293"/>
                  </a:lnTo>
                  <a:lnTo>
                    <a:pt x="80086" y="43675"/>
                  </a:lnTo>
                  <a:lnTo>
                    <a:pt x="80086" y="56235"/>
                  </a:lnTo>
                  <a:lnTo>
                    <a:pt x="80086" y="64871"/>
                  </a:lnTo>
                  <a:lnTo>
                    <a:pt x="74879" y="64871"/>
                  </a:lnTo>
                  <a:lnTo>
                    <a:pt x="74879" y="92417"/>
                  </a:lnTo>
                  <a:lnTo>
                    <a:pt x="68148" y="93421"/>
                  </a:lnTo>
                  <a:lnTo>
                    <a:pt x="54825" y="95211"/>
                  </a:lnTo>
                  <a:lnTo>
                    <a:pt x="54825" y="77558"/>
                  </a:lnTo>
                  <a:lnTo>
                    <a:pt x="65989" y="77558"/>
                  </a:lnTo>
                  <a:lnTo>
                    <a:pt x="68402" y="83134"/>
                  </a:lnTo>
                  <a:lnTo>
                    <a:pt x="71462" y="88099"/>
                  </a:lnTo>
                  <a:lnTo>
                    <a:pt x="74879" y="92417"/>
                  </a:lnTo>
                  <a:lnTo>
                    <a:pt x="74879" y="64871"/>
                  </a:lnTo>
                  <a:lnTo>
                    <a:pt x="61175" y="64871"/>
                  </a:lnTo>
                  <a:lnTo>
                    <a:pt x="61175" y="56235"/>
                  </a:lnTo>
                  <a:lnTo>
                    <a:pt x="80086" y="56235"/>
                  </a:lnTo>
                  <a:lnTo>
                    <a:pt x="80086" y="43675"/>
                  </a:lnTo>
                  <a:lnTo>
                    <a:pt x="61175" y="43675"/>
                  </a:lnTo>
                  <a:lnTo>
                    <a:pt x="61175" y="35293"/>
                  </a:lnTo>
                  <a:lnTo>
                    <a:pt x="80086" y="35293"/>
                  </a:lnTo>
                  <a:lnTo>
                    <a:pt x="80086" y="22466"/>
                  </a:lnTo>
                  <a:lnTo>
                    <a:pt x="28803" y="22466"/>
                  </a:lnTo>
                  <a:lnTo>
                    <a:pt x="28803" y="13589"/>
                  </a:lnTo>
                  <a:lnTo>
                    <a:pt x="95948" y="13589"/>
                  </a:lnTo>
                  <a:lnTo>
                    <a:pt x="95948" y="901"/>
                  </a:lnTo>
                  <a:lnTo>
                    <a:pt x="13576" y="901"/>
                  </a:lnTo>
                  <a:lnTo>
                    <a:pt x="13462" y="43675"/>
                  </a:lnTo>
                  <a:lnTo>
                    <a:pt x="13220" y="54775"/>
                  </a:lnTo>
                  <a:lnTo>
                    <a:pt x="11506" y="72720"/>
                  </a:lnTo>
                  <a:lnTo>
                    <a:pt x="7416" y="90551"/>
                  </a:lnTo>
                  <a:lnTo>
                    <a:pt x="0" y="106629"/>
                  </a:lnTo>
                  <a:lnTo>
                    <a:pt x="3797" y="108013"/>
                  </a:lnTo>
                  <a:lnTo>
                    <a:pt x="10401" y="111963"/>
                  </a:lnTo>
                  <a:lnTo>
                    <a:pt x="13449" y="114363"/>
                  </a:lnTo>
                  <a:lnTo>
                    <a:pt x="21399" y="96977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67"/>
                  </a:lnTo>
                  <a:lnTo>
                    <a:pt x="28803" y="38341"/>
                  </a:lnTo>
                  <a:lnTo>
                    <a:pt x="28803" y="35293"/>
                  </a:lnTo>
                  <a:lnTo>
                    <a:pt x="47345" y="35293"/>
                  </a:lnTo>
                  <a:lnTo>
                    <a:pt x="47345" y="43675"/>
                  </a:lnTo>
                  <a:lnTo>
                    <a:pt x="31343" y="43675"/>
                  </a:lnTo>
                  <a:lnTo>
                    <a:pt x="31343" y="56235"/>
                  </a:lnTo>
                  <a:lnTo>
                    <a:pt x="47345" y="56235"/>
                  </a:lnTo>
                  <a:lnTo>
                    <a:pt x="47345" y="64871"/>
                  </a:lnTo>
                  <a:lnTo>
                    <a:pt x="27914" y="64871"/>
                  </a:lnTo>
                  <a:lnTo>
                    <a:pt x="27914" y="77558"/>
                  </a:lnTo>
                  <a:lnTo>
                    <a:pt x="40995" y="77558"/>
                  </a:lnTo>
                  <a:lnTo>
                    <a:pt x="40995" y="96977"/>
                  </a:lnTo>
                  <a:lnTo>
                    <a:pt x="36296" y="97612"/>
                  </a:lnTo>
                  <a:lnTo>
                    <a:pt x="31851" y="98120"/>
                  </a:lnTo>
                  <a:lnTo>
                    <a:pt x="28041" y="98501"/>
                  </a:lnTo>
                  <a:lnTo>
                    <a:pt x="30035" y="111963"/>
                  </a:lnTo>
                  <a:lnTo>
                    <a:pt x="30073" y="112217"/>
                  </a:lnTo>
                  <a:lnTo>
                    <a:pt x="77419" y="105105"/>
                  </a:lnTo>
                  <a:lnTo>
                    <a:pt x="77254" y="101676"/>
                  </a:lnTo>
                  <a:lnTo>
                    <a:pt x="77165" y="100037"/>
                  </a:lnTo>
                  <a:lnTo>
                    <a:pt x="77050" y="97612"/>
                  </a:lnTo>
                  <a:lnTo>
                    <a:pt x="76936" y="95211"/>
                  </a:lnTo>
                  <a:lnTo>
                    <a:pt x="76911" y="94818"/>
                  </a:lnTo>
                  <a:lnTo>
                    <a:pt x="83616" y="101244"/>
                  </a:lnTo>
                  <a:lnTo>
                    <a:pt x="91440" y="106629"/>
                  </a:lnTo>
                  <a:lnTo>
                    <a:pt x="100355" y="110909"/>
                  </a:lnTo>
                  <a:lnTo>
                    <a:pt x="110553" y="114122"/>
                  </a:lnTo>
                  <a:lnTo>
                    <a:pt x="112458" y="110172"/>
                  </a:lnTo>
                  <a:lnTo>
                    <a:pt x="116395" y="104597"/>
                  </a:lnTo>
                  <a:lnTo>
                    <a:pt x="119430" y="101676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36"/>
                  </a:lnTo>
                  <a:lnTo>
                    <a:pt x="168757" y="17513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13"/>
                  </a:lnTo>
                  <a:lnTo>
                    <a:pt x="148831" y="17513"/>
                  </a:lnTo>
                  <a:lnTo>
                    <a:pt x="148831" y="11036"/>
                  </a:lnTo>
                  <a:lnTo>
                    <a:pt x="168757" y="11036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13"/>
                  </a:lnTo>
                  <a:lnTo>
                    <a:pt x="182968" y="11036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13"/>
                  </a:moveTo>
                  <a:lnTo>
                    <a:pt x="205955" y="73113"/>
                  </a:lnTo>
                  <a:lnTo>
                    <a:pt x="205955" y="63588"/>
                  </a:lnTo>
                  <a:lnTo>
                    <a:pt x="217881" y="63588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88"/>
                  </a:lnTo>
                  <a:lnTo>
                    <a:pt x="192760" y="73113"/>
                  </a:lnTo>
                  <a:lnTo>
                    <a:pt x="180949" y="73113"/>
                  </a:lnTo>
                  <a:lnTo>
                    <a:pt x="180949" y="63588"/>
                  </a:lnTo>
                  <a:lnTo>
                    <a:pt x="192760" y="63588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88"/>
                  </a:lnTo>
                  <a:lnTo>
                    <a:pt x="168135" y="63588"/>
                  </a:lnTo>
                  <a:lnTo>
                    <a:pt x="168135" y="73113"/>
                  </a:lnTo>
                  <a:lnTo>
                    <a:pt x="154800" y="73113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77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88"/>
                  </a:lnTo>
                  <a:lnTo>
                    <a:pt x="164312" y="113868"/>
                  </a:lnTo>
                  <a:lnTo>
                    <a:pt x="171221" y="107543"/>
                  </a:lnTo>
                  <a:lnTo>
                    <a:pt x="176009" y="100177"/>
                  </a:lnTo>
                  <a:lnTo>
                    <a:pt x="179006" y="92532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13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36"/>
                  </a:lnTo>
                  <a:lnTo>
                    <a:pt x="226263" y="17513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13"/>
                  </a:lnTo>
                  <a:lnTo>
                    <a:pt x="205701" y="17513"/>
                  </a:lnTo>
                  <a:lnTo>
                    <a:pt x="205701" y="11036"/>
                  </a:lnTo>
                  <a:lnTo>
                    <a:pt x="226263" y="11036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40"/>
                  </a:lnTo>
                  <a:lnTo>
                    <a:pt x="226263" y="45440"/>
                  </a:lnTo>
                  <a:lnTo>
                    <a:pt x="226263" y="97993"/>
                  </a:lnTo>
                  <a:lnTo>
                    <a:pt x="225628" y="98742"/>
                  </a:lnTo>
                  <a:lnTo>
                    <a:pt x="223596" y="98742"/>
                  </a:lnTo>
                  <a:lnTo>
                    <a:pt x="221691" y="98882"/>
                  </a:lnTo>
                  <a:lnTo>
                    <a:pt x="215468" y="98882"/>
                  </a:lnTo>
                  <a:lnTo>
                    <a:pt x="212471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20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20"/>
                  </a:lnTo>
                  <a:lnTo>
                    <a:pt x="235140" y="110680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98882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13"/>
                  </a:lnTo>
                  <a:lnTo>
                    <a:pt x="241109" y="11036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49"/>
                  </a:moveTo>
                  <a:lnTo>
                    <a:pt x="365696" y="26784"/>
                  </a:lnTo>
                  <a:lnTo>
                    <a:pt x="361886" y="27051"/>
                  </a:lnTo>
                  <a:lnTo>
                    <a:pt x="345770" y="27051"/>
                  </a:lnTo>
                  <a:lnTo>
                    <a:pt x="345770" y="8636"/>
                  </a:lnTo>
                  <a:lnTo>
                    <a:pt x="346659" y="1905"/>
                  </a:lnTo>
                  <a:lnTo>
                    <a:pt x="328510" y="1905"/>
                  </a:lnTo>
                  <a:lnTo>
                    <a:pt x="329272" y="8636"/>
                  </a:lnTo>
                  <a:lnTo>
                    <a:pt x="329272" y="27051"/>
                  </a:lnTo>
                  <a:lnTo>
                    <a:pt x="299186" y="27051"/>
                  </a:lnTo>
                  <a:lnTo>
                    <a:pt x="299186" y="9525"/>
                  </a:lnTo>
                  <a:lnTo>
                    <a:pt x="299948" y="3060"/>
                  </a:lnTo>
                  <a:lnTo>
                    <a:pt x="281927" y="3060"/>
                  </a:lnTo>
                  <a:lnTo>
                    <a:pt x="282689" y="10795"/>
                  </a:lnTo>
                  <a:lnTo>
                    <a:pt x="282689" y="27051"/>
                  </a:lnTo>
                  <a:lnTo>
                    <a:pt x="265544" y="27051"/>
                  </a:lnTo>
                  <a:lnTo>
                    <a:pt x="258191" y="25908"/>
                  </a:lnTo>
                  <a:lnTo>
                    <a:pt x="258191" y="43167"/>
                  </a:lnTo>
                  <a:lnTo>
                    <a:pt x="265544" y="42659"/>
                  </a:lnTo>
                  <a:lnTo>
                    <a:pt x="282689" y="42659"/>
                  </a:lnTo>
                  <a:lnTo>
                    <a:pt x="282689" y="65633"/>
                  </a:lnTo>
                  <a:lnTo>
                    <a:pt x="282308" y="70700"/>
                  </a:lnTo>
                  <a:lnTo>
                    <a:pt x="281927" y="73240"/>
                  </a:lnTo>
                  <a:lnTo>
                    <a:pt x="299694" y="73240"/>
                  </a:lnTo>
                  <a:lnTo>
                    <a:pt x="299186" y="65506"/>
                  </a:lnTo>
                  <a:lnTo>
                    <a:pt x="299186" y="42659"/>
                  </a:lnTo>
                  <a:lnTo>
                    <a:pt x="329272" y="42659"/>
                  </a:lnTo>
                  <a:lnTo>
                    <a:pt x="329272" y="47485"/>
                  </a:lnTo>
                  <a:lnTo>
                    <a:pt x="327202" y="67360"/>
                  </a:lnTo>
                  <a:lnTo>
                    <a:pt x="320802" y="81318"/>
                  </a:lnTo>
                  <a:lnTo>
                    <a:pt x="309829" y="91008"/>
                  </a:lnTo>
                  <a:lnTo>
                    <a:pt x="293979" y="98120"/>
                  </a:lnTo>
                  <a:lnTo>
                    <a:pt x="307568" y="110947"/>
                  </a:lnTo>
                  <a:lnTo>
                    <a:pt x="326428" y="99682"/>
                  </a:lnTo>
                  <a:lnTo>
                    <a:pt x="338137" y="85648"/>
                  </a:lnTo>
                  <a:lnTo>
                    <a:pt x="344093" y="68249"/>
                  </a:lnTo>
                  <a:lnTo>
                    <a:pt x="345770" y="46837"/>
                  </a:lnTo>
                  <a:lnTo>
                    <a:pt x="345770" y="42659"/>
                  </a:lnTo>
                  <a:lnTo>
                    <a:pt x="361886" y="42659"/>
                  </a:lnTo>
                  <a:lnTo>
                    <a:pt x="369125" y="43027"/>
                  </a:lnTo>
                  <a:lnTo>
                    <a:pt x="369125" y="26149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77"/>
                  </a:lnTo>
                  <a:lnTo>
                    <a:pt x="428180" y="56388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39"/>
                  </a:lnTo>
                  <a:lnTo>
                    <a:pt x="474586" y="27381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899094" y="-1103222"/>
            <a:ext cx="807085" cy="97790"/>
            <a:chOff x="3413568" y="412047"/>
            <a:chExt cx="807085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3568" y="412047"/>
              <a:ext cx="213827" cy="9749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8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70801" y="412047"/>
              <a:ext cx="327091" cy="97482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5502" y="-1117549"/>
            <a:ext cx="753110" cy="121285"/>
            <a:chOff x="4489977" y="397720"/>
            <a:chExt cx="753110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40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19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089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25"/>
                  </a:lnTo>
                  <a:lnTo>
                    <a:pt x="40995" y="17995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37"/>
                  </a:moveTo>
                  <a:lnTo>
                    <a:pt x="192112" y="96837"/>
                  </a:lnTo>
                  <a:lnTo>
                    <a:pt x="192112" y="52387"/>
                  </a:lnTo>
                  <a:lnTo>
                    <a:pt x="236918" y="52387"/>
                  </a:lnTo>
                  <a:lnTo>
                    <a:pt x="236918" y="37147"/>
                  </a:lnTo>
                  <a:lnTo>
                    <a:pt x="192112" y="37147"/>
                  </a:lnTo>
                  <a:lnTo>
                    <a:pt x="192112" y="1587"/>
                  </a:lnTo>
                  <a:lnTo>
                    <a:pt x="175869" y="1587"/>
                  </a:lnTo>
                  <a:lnTo>
                    <a:pt x="175869" y="37147"/>
                  </a:lnTo>
                  <a:lnTo>
                    <a:pt x="175869" y="52387"/>
                  </a:lnTo>
                  <a:lnTo>
                    <a:pt x="175869" y="96837"/>
                  </a:lnTo>
                  <a:lnTo>
                    <a:pt x="130429" y="96837"/>
                  </a:lnTo>
                  <a:lnTo>
                    <a:pt x="130429" y="112077"/>
                  </a:lnTo>
                  <a:lnTo>
                    <a:pt x="245808" y="112077"/>
                  </a:lnTo>
                  <a:lnTo>
                    <a:pt x="245808" y="96837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72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30"/>
                  </a:lnTo>
                  <a:lnTo>
                    <a:pt x="300710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66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54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26" y="17386"/>
                  </a:moveTo>
                  <a:lnTo>
                    <a:pt x="477710" y="4305"/>
                  </a:lnTo>
                  <a:lnTo>
                    <a:pt x="470484" y="12204"/>
                  </a:lnTo>
                  <a:lnTo>
                    <a:pt x="461632" y="20434"/>
                  </a:lnTo>
                  <a:lnTo>
                    <a:pt x="417423" y="47561"/>
                  </a:lnTo>
                  <a:lnTo>
                    <a:pt x="386448" y="57873"/>
                  </a:lnTo>
                  <a:lnTo>
                    <a:pt x="394449" y="73863"/>
                  </a:lnTo>
                  <a:lnTo>
                    <a:pt x="406196" y="70040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587"/>
                  </a:lnTo>
                  <a:lnTo>
                    <a:pt x="439254" y="101790"/>
                  </a:lnTo>
                  <a:lnTo>
                    <a:pt x="438873" y="109791"/>
                  </a:lnTo>
                  <a:lnTo>
                    <a:pt x="438365" y="112826"/>
                  </a:lnTo>
                  <a:lnTo>
                    <a:pt x="458419" y="112826"/>
                  </a:lnTo>
                  <a:lnTo>
                    <a:pt x="457530" y="109651"/>
                  </a:lnTo>
                  <a:lnTo>
                    <a:pt x="457276" y="101790"/>
                  </a:lnTo>
                  <a:lnTo>
                    <a:pt x="457276" y="44932"/>
                  </a:lnTo>
                  <a:lnTo>
                    <a:pt x="466458" y="38544"/>
                  </a:lnTo>
                  <a:lnTo>
                    <a:pt x="475361" y="31686"/>
                  </a:lnTo>
                  <a:lnTo>
                    <a:pt x="483755" y="24561"/>
                  </a:lnTo>
                  <a:lnTo>
                    <a:pt x="491426" y="17386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6" y="397720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4132" y="-1103222"/>
            <a:ext cx="847090" cy="97790"/>
            <a:chOff x="5378607" y="412047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7" y="412056"/>
              <a:ext cx="254463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44" y="417768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7"/>
              <a:ext cx="327091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55" y="434893"/>
              <a:ext cx="103073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105526" y="-490256"/>
            <a:ext cx="3081655" cy="110489"/>
            <a:chOff x="1620000" y="1025013"/>
            <a:chExt cx="3081655" cy="110489"/>
          </a:xfrm>
        </p:grpSpPr>
        <p:sp>
          <p:nvSpPr>
            <p:cNvPr id="73" name="object 73"/>
            <p:cNvSpPr/>
            <p:nvPr/>
          </p:nvSpPr>
          <p:spPr>
            <a:xfrm>
              <a:off x="1632700" y="1080004"/>
              <a:ext cx="3056255" cy="0"/>
            </a:xfrm>
            <a:custGeom>
              <a:avLst/>
              <a:gdLst/>
              <a:ahLst/>
              <a:cxnLst/>
              <a:rect l="l" t="t" r="r" b="b"/>
              <a:pathLst>
                <a:path w="3056254">
                  <a:moveTo>
                    <a:pt x="0" y="0"/>
                  </a:moveTo>
                  <a:lnTo>
                    <a:pt x="30562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619999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591" y="54991"/>
                  </a:moveTo>
                  <a:lnTo>
                    <a:pt x="2986341" y="0"/>
                  </a:lnTo>
                  <a:lnTo>
                    <a:pt x="2986341" y="109982"/>
                  </a:lnTo>
                  <a:lnTo>
                    <a:pt x="3081591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147742" y="-906465"/>
            <a:ext cx="509270" cy="190500"/>
            <a:chOff x="2662217" y="608804"/>
            <a:chExt cx="509270" cy="19050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662217" y="608804"/>
              <a:ext cx="273570" cy="190294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2967514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44570" y="608808"/>
              <a:ext cx="126682" cy="190284"/>
            </a:xfrm>
            <a:prstGeom prst="rect">
              <a:avLst/>
            </a:prstGeom>
          </p:spPr>
        </p:pic>
      </p:grpSp>
      <p:grpSp>
        <p:nvGrpSpPr>
          <p:cNvPr id="79" name="object 79"/>
          <p:cNvGrpSpPr/>
          <p:nvPr/>
        </p:nvGrpSpPr>
        <p:grpSpPr>
          <a:xfrm>
            <a:off x="1687226" y="-865559"/>
            <a:ext cx="451484" cy="146050"/>
            <a:chOff x="3201701" y="649710"/>
            <a:chExt cx="451484" cy="146050"/>
          </a:xfrm>
        </p:grpSpPr>
        <p:pic>
          <p:nvPicPr>
            <p:cNvPr id="80" name="object 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446555" y="649710"/>
              <a:ext cx="206286" cy="145821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201701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82" name="object 82"/>
          <p:cNvGrpSpPr/>
          <p:nvPr/>
        </p:nvGrpSpPr>
        <p:grpSpPr>
          <a:xfrm>
            <a:off x="2650289" y="-621385"/>
            <a:ext cx="499745" cy="118745"/>
            <a:chOff x="4164763" y="893884"/>
            <a:chExt cx="499745" cy="118745"/>
          </a:xfrm>
        </p:grpSpPr>
        <p:pic>
          <p:nvPicPr>
            <p:cNvPr id="83" name="object 8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64763" y="893884"/>
              <a:ext cx="119570" cy="118287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312711" y="898568"/>
              <a:ext cx="79705" cy="110947"/>
            </a:xfrm>
            <a:prstGeom prst="rect">
              <a:avLst/>
            </a:prstGeom>
          </p:spPr>
        </p:pic>
        <p:sp>
          <p:nvSpPr>
            <p:cNvPr id="85" name="object 85"/>
            <p:cNvSpPr/>
            <p:nvPr/>
          </p:nvSpPr>
          <p:spPr>
            <a:xfrm>
              <a:off x="4417746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4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4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591" y="59016"/>
                  </a:lnTo>
                  <a:lnTo>
                    <a:pt x="7988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4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4" h="118744">
                  <a:moveTo>
                    <a:pt x="68097" y="59016"/>
                  </a:moveTo>
                  <a:lnTo>
                    <a:pt x="67335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97" y="59016"/>
                  </a:lnTo>
                  <a:close/>
                </a:path>
                <a:path w="247014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4" h="118744">
                  <a:moveTo>
                    <a:pt x="90551" y="59016"/>
                  </a:moveTo>
                  <a:lnTo>
                    <a:pt x="68097" y="59016"/>
                  </a:lnTo>
                  <a:lnTo>
                    <a:pt x="68122" y="59143"/>
                  </a:lnTo>
                  <a:lnTo>
                    <a:pt x="90525" y="59143"/>
                  </a:lnTo>
                  <a:lnTo>
                    <a:pt x="90551" y="59016"/>
                  </a:lnTo>
                  <a:close/>
                </a:path>
                <a:path w="247014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36" y="55283"/>
                  </a:lnTo>
                  <a:lnTo>
                    <a:pt x="91109" y="56146"/>
                  </a:lnTo>
                  <a:lnTo>
                    <a:pt x="90614" y="58699"/>
                  </a:lnTo>
                  <a:lnTo>
                    <a:pt x="90551" y="59016"/>
                  </a:lnTo>
                  <a:lnTo>
                    <a:pt x="106527" y="59016"/>
                  </a:lnTo>
                  <a:lnTo>
                    <a:pt x="109562" y="45059"/>
                  </a:lnTo>
                  <a:lnTo>
                    <a:pt x="109664" y="44551"/>
                  </a:lnTo>
                  <a:close/>
                </a:path>
                <a:path w="247014" h="118744">
                  <a:moveTo>
                    <a:pt x="118668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68" y="36931"/>
                  </a:lnTo>
                  <a:lnTo>
                    <a:pt x="118668" y="22593"/>
                  </a:lnTo>
                  <a:close/>
                </a:path>
                <a:path w="247014" h="118744">
                  <a:moveTo>
                    <a:pt x="121335" y="98742"/>
                  </a:moveTo>
                  <a:lnTo>
                    <a:pt x="95567" y="98742"/>
                  </a:lnTo>
                  <a:lnTo>
                    <a:pt x="99352" y="86601"/>
                  </a:lnTo>
                  <a:lnTo>
                    <a:pt x="103098" y="72974"/>
                  </a:lnTo>
                  <a:lnTo>
                    <a:pt x="106502" y="59143"/>
                  </a:lnTo>
                  <a:lnTo>
                    <a:pt x="90525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35" y="112966"/>
                  </a:lnTo>
                  <a:lnTo>
                    <a:pt x="121335" y="98742"/>
                  </a:lnTo>
                  <a:close/>
                </a:path>
                <a:path w="247014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78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73" y="4686"/>
                  </a:lnTo>
                  <a:lnTo>
                    <a:pt x="167373" y="14592"/>
                  </a:lnTo>
                  <a:lnTo>
                    <a:pt x="167373" y="22085"/>
                  </a:lnTo>
                  <a:lnTo>
                    <a:pt x="153289" y="22085"/>
                  </a:lnTo>
                  <a:lnTo>
                    <a:pt x="153289" y="14592"/>
                  </a:lnTo>
                  <a:lnTo>
                    <a:pt x="167373" y="14592"/>
                  </a:lnTo>
                  <a:lnTo>
                    <a:pt x="167373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933" y="49999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306" y="53174"/>
                  </a:lnTo>
                  <a:lnTo>
                    <a:pt x="220306" y="89598"/>
                  </a:lnTo>
                  <a:lnTo>
                    <a:pt x="177533" y="89598"/>
                  </a:lnTo>
                  <a:lnTo>
                    <a:pt x="177533" y="85039"/>
                  </a:lnTo>
                  <a:lnTo>
                    <a:pt x="220306" y="85039"/>
                  </a:lnTo>
                  <a:lnTo>
                    <a:pt x="220306" y="77546"/>
                  </a:lnTo>
                  <a:lnTo>
                    <a:pt x="177533" y="77546"/>
                  </a:lnTo>
                  <a:lnTo>
                    <a:pt x="177533" y="73101"/>
                  </a:lnTo>
                  <a:lnTo>
                    <a:pt x="220306" y="73101"/>
                  </a:lnTo>
                  <a:lnTo>
                    <a:pt x="220306" y="65493"/>
                  </a:lnTo>
                  <a:lnTo>
                    <a:pt x="177533" y="65493"/>
                  </a:lnTo>
                  <a:lnTo>
                    <a:pt x="177533" y="61175"/>
                  </a:lnTo>
                  <a:lnTo>
                    <a:pt x="220306" y="61175"/>
                  </a:lnTo>
                  <a:lnTo>
                    <a:pt x="220306" y="53174"/>
                  </a:lnTo>
                  <a:lnTo>
                    <a:pt x="194030" y="53174"/>
                  </a:lnTo>
                  <a:lnTo>
                    <a:pt x="194919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4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3239527" y="-623175"/>
            <a:ext cx="466725" cy="121920"/>
            <a:chOff x="4754001" y="892094"/>
            <a:chExt cx="466725" cy="121920"/>
          </a:xfrm>
        </p:grpSpPr>
        <p:pic>
          <p:nvPicPr>
            <p:cNvPr id="87" name="object 8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54001" y="892098"/>
              <a:ext cx="292332" cy="121856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074711" y="898568"/>
              <a:ext cx="79705" cy="110947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5183555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4" h="121919">
                  <a:moveTo>
                    <a:pt x="12064" y="0"/>
                  </a:moveTo>
                  <a:lnTo>
                    <a:pt x="0" y="5334"/>
                  </a:lnTo>
                  <a:lnTo>
                    <a:pt x="8907" y="16380"/>
                  </a:lnTo>
                  <a:lnTo>
                    <a:pt x="16122" y="29138"/>
                  </a:lnTo>
                  <a:lnTo>
                    <a:pt x="20956" y="43894"/>
                  </a:lnTo>
                  <a:lnTo>
                    <a:pt x="22720" y="60934"/>
                  </a:lnTo>
                  <a:lnTo>
                    <a:pt x="20956" y="77975"/>
                  </a:lnTo>
                  <a:lnTo>
                    <a:pt x="16122" y="92730"/>
                  </a:lnTo>
                  <a:lnTo>
                    <a:pt x="8907" y="105488"/>
                  </a:lnTo>
                  <a:lnTo>
                    <a:pt x="0" y="116535"/>
                  </a:lnTo>
                  <a:lnTo>
                    <a:pt x="12064" y="121856"/>
                  </a:lnTo>
                  <a:lnTo>
                    <a:pt x="21753" y="110483"/>
                  </a:lnTo>
                  <a:lnTo>
                    <a:pt x="29706" y="96539"/>
                  </a:lnTo>
                  <a:lnTo>
                    <a:pt x="35091" y="80022"/>
                  </a:lnTo>
                  <a:lnTo>
                    <a:pt x="37071" y="60934"/>
                  </a:lnTo>
                  <a:lnTo>
                    <a:pt x="35091" y="41846"/>
                  </a:lnTo>
                  <a:lnTo>
                    <a:pt x="29706" y="25328"/>
                  </a:lnTo>
                  <a:lnTo>
                    <a:pt x="21753" y="11380"/>
                  </a:lnTo>
                  <a:lnTo>
                    <a:pt x="1206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3187125" y="-490256"/>
            <a:ext cx="3081655" cy="110489"/>
            <a:chOff x="4701599" y="1025013"/>
            <a:chExt cx="3081655" cy="110489"/>
          </a:xfrm>
        </p:grpSpPr>
        <p:sp>
          <p:nvSpPr>
            <p:cNvPr id="91" name="object 91"/>
            <p:cNvSpPr/>
            <p:nvPr/>
          </p:nvSpPr>
          <p:spPr>
            <a:xfrm>
              <a:off x="4765099" y="1080004"/>
              <a:ext cx="2954655" cy="0"/>
            </a:xfrm>
            <a:custGeom>
              <a:avLst/>
              <a:gdLst/>
              <a:ahLst/>
              <a:cxnLst/>
              <a:rect l="l" t="t" r="r" b="b"/>
              <a:pathLst>
                <a:path w="2954654">
                  <a:moveTo>
                    <a:pt x="0" y="0"/>
                  </a:moveTo>
                  <a:lnTo>
                    <a:pt x="2954604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701591" y="1025016"/>
              <a:ext cx="3081655" cy="110489"/>
            </a:xfrm>
            <a:custGeom>
              <a:avLst/>
              <a:gdLst/>
              <a:ahLst/>
              <a:cxnLst/>
              <a:rect l="l" t="t" r="r" b="b"/>
              <a:pathLst>
                <a:path w="3081654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1654" h="110490">
                  <a:moveTo>
                    <a:pt x="3081604" y="54991"/>
                  </a:moveTo>
                  <a:lnTo>
                    <a:pt x="2986354" y="0"/>
                  </a:lnTo>
                  <a:lnTo>
                    <a:pt x="2986354" y="109982"/>
                  </a:lnTo>
                  <a:lnTo>
                    <a:pt x="3081604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4229340" y="-906465"/>
            <a:ext cx="991235" cy="190500"/>
            <a:chOff x="5743814" y="608804"/>
            <a:chExt cx="991235" cy="190500"/>
          </a:xfrm>
        </p:grpSpPr>
        <p:pic>
          <p:nvPicPr>
            <p:cNvPr id="94" name="object 9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43814" y="608804"/>
              <a:ext cx="273570" cy="190294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6049112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89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46" y="46897"/>
                  </a:lnTo>
                  <a:lnTo>
                    <a:pt x="39852" y="41725"/>
                  </a:lnTo>
                  <a:lnTo>
                    <a:pt x="44734" y="33982"/>
                  </a:lnTo>
                  <a:lnTo>
                    <a:pt x="46494" y="24383"/>
                  </a:lnTo>
                  <a:lnTo>
                    <a:pt x="44734" y="14680"/>
                  </a:lnTo>
                  <a:lnTo>
                    <a:pt x="39852" y="6953"/>
                  </a:lnTo>
                  <a:lnTo>
                    <a:pt x="32446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9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26167" y="608808"/>
              <a:ext cx="126682" cy="190284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83305" y="649710"/>
              <a:ext cx="206273" cy="145821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528152" y="649710"/>
              <a:ext cx="206286" cy="145821"/>
            </a:xfrm>
            <a:prstGeom prst="rect">
              <a:avLst/>
            </a:prstGeom>
          </p:spPr>
        </p:pic>
      </p:grpSp>
      <p:grpSp>
        <p:nvGrpSpPr>
          <p:cNvPr id="99" name="object 99"/>
          <p:cNvGrpSpPr/>
          <p:nvPr/>
        </p:nvGrpSpPr>
        <p:grpSpPr>
          <a:xfrm>
            <a:off x="5731899" y="-621385"/>
            <a:ext cx="499745" cy="118745"/>
            <a:chOff x="7246373" y="893884"/>
            <a:chExt cx="499745" cy="118745"/>
          </a:xfrm>
        </p:grpSpPr>
        <p:pic>
          <p:nvPicPr>
            <p:cNvPr id="100" name="object 10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246373" y="893884"/>
              <a:ext cx="119557" cy="118287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7394309" y="898568"/>
              <a:ext cx="79705" cy="110947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7499350" y="894015"/>
              <a:ext cx="247015" cy="118745"/>
            </a:xfrm>
            <a:custGeom>
              <a:avLst/>
              <a:gdLst/>
              <a:ahLst/>
              <a:cxnLst/>
              <a:rect l="l" t="t" r="r" b="b"/>
              <a:pathLst>
                <a:path w="247015" h="118744">
                  <a:moveTo>
                    <a:pt x="32740" y="59143"/>
                  </a:moveTo>
                  <a:lnTo>
                    <a:pt x="18402" y="59143"/>
                  </a:lnTo>
                  <a:lnTo>
                    <a:pt x="18402" y="117919"/>
                  </a:lnTo>
                  <a:lnTo>
                    <a:pt x="32740" y="117919"/>
                  </a:lnTo>
                  <a:lnTo>
                    <a:pt x="32740" y="59143"/>
                  </a:lnTo>
                  <a:close/>
                </a:path>
                <a:path w="247015" h="118744">
                  <a:moveTo>
                    <a:pt x="44678" y="4699"/>
                  </a:moveTo>
                  <a:lnTo>
                    <a:pt x="30581" y="0"/>
                  </a:lnTo>
                  <a:lnTo>
                    <a:pt x="24612" y="13373"/>
                  </a:lnTo>
                  <a:lnTo>
                    <a:pt x="17246" y="26047"/>
                  </a:lnTo>
                  <a:lnTo>
                    <a:pt x="8902" y="37439"/>
                  </a:lnTo>
                  <a:lnTo>
                    <a:pt x="0" y="46964"/>
                  </a:lnTo>
                  <a:lnTo>
                    <a:pt x="2527" y="50634"/>
                  </a:lnTo>
                  <a:lnTo>
                    <a:pt x="6604" y="59016"/>
                  </a:lnTo>
                  <a:lnTo>
                    <a:pt x="8001" y="62699"/>
                  </a:lnTo>
                  <a:lnTo>
                    <a:pt x="11544" y="59143"/>
                  </a:lnTo>
                  <a:lnTo>
                    <a:pt x="14922" y="55283"/>
                  </a:lnTo>
                  <a:lnTo>
                    <a:pt x="18402" y="50774"/>
                  </a:lnTo>
                  <a:lnTo>
                    <a:pt x="18402" y="59016"/>
                  </a:lnTo>
                  <a:lnTo>
                    <a:pt x="32740" y="59016"/>
                  </a:lnTo>
                  <a:lnTo>
                    <a:pt x="32740" y="50774"/>
                  </a:lnTo>
                  <a:lnTo>
                    <a:pt x="32740" y="29197"/>
                  </a:lnTo>
                  <a:lnTo>
                    <a:pt x="36080" y="23139"/>
                  </a:lnTo>
                  <a:lnTo>
                    <a:pt x="39192" y="16992"/>
                  </a:lnTo>
                  <a:lnTo>
                    <a:pt x="42062" y="10833"/>
                  </a:lnTo>
                  <a:lnTo>
                    <a:pt x="44678" y="4699"/>
                  </a:lnTo>
                  <a:close/>
                </a:path>
                <a:path w="247015" h="118744">
                  <a:moveTo>
                    <a:pt x="53708" y="59143"/>
                  </a:moveTo>
                  <a:lnTo>
                    <a:pt x="53682" y="59016"/>
                  </a:lnTo>
                  <a:lnTo>
                    <a:pt x="32740" y="59016"/>
                  </a:lnTo>
                  <a:lnTo>
                    <a:pt x="32740" y="59143"/>
                  </a:lnTo>
                  <a:lnTo>
                    <a:pt x="53708" y="59143"/>
                  </a:lnTo>
                  <a:close/>
                </a:path>
                <a:path w="247015" h="118744">
                  <a:moveTo>
                    <a:pt x="68084" y="59016"/>
                  </a:moveTo>
                  <a:lnTo>
                    <a:pt x="67322" y="55283"/>
                  </a:lnTo>
                  <a:lnTo>
                    <a:pt x="64223" y="42646"/>
                  </a:lnTo>
                  <a:lnTo>
                    <a:pt x="50634" y="45059"/>
                  </a:lnTo>
                  <a:lnTo>
                    <a:pt x="53492" y="57937"/>
                  </a:lnTo>
                  <a:lnTo>
                    <a:pt x="53619" y="58699"/>
                  </a:lnTo>
                  <a:lnTo>
                    <a:pt x="53682" y="59016"/>
                  </a:lnTo>
                  <a:lnTo>
                    <a:pt x="68084" y="59016"/>
                  </a:lnTo>
                  <a:close/>
                </a:path>
                <a:path w="247015" h="118744">
                  <a:moveTo>
                    <a:pt x="73240" y="91516"/>
                  </a:moveTo>
                  <a:lnTo>
                    <a:pt x="72059" y="80886"/>
                  </a:lnTo>
                  <a:lnTo>
                    <a:pt x="70015" y="68414"/>
                  </a:lnTo>
                  <a:lnTo>
                    <a:pt x="68122" y="59143"/>
                  </a:lnTo>
                  <a:lnTo>
                    <a:pt x="53708" y="59143"/>
                  </a:lnTo>
                  <a:lnTo>
                    <a:pt x="55829" y="71348"/>
                  </a:lnTo>
                  <a:lnTo>
                    <a:pt x="57480" y="84023"/>
                  </a:lnTo>
                  <a:lnTo>
                    <a:pt x="58254" y="94691"/>
                  </a:lnTo>
                  <a:lnTo>
                    <a:pt x="73240" y="91516"/>
                  </a:lnTo>
                  <a:close/>
                </a:path>
                <a:path w="247015" h="118744">
                  <a:moveTo>
                    <a:pt x="90538" y="59016"/>
                  </a:moveTo>
                  <a:lnTo>
                    <a:pt x="68084" y="59016"/>
                  </a:lnTo>
                  <a:lnTo>
                    <a:pt x="68122" y="59143"/>
                  </a:lnTo>
                  <a:lnTo>
                    <a:pt x="90512" y="59143"/>
                  </a:lnTo>
                  <a:lnTo>
                    <a:pt x="90538" y="59016"/>
                  </a:lnTo>
                  <a:close/>
                </a:path>
                <a:path w="247015" h="118744">
                  <a:moveTo>
                    <a:pt x="109664" y="44551"/>
                  </a:moveTo>
                  <a:lnTo>
                    <a:pt x="93167" y="41884"/>
                  </a:lnTo>
                  <a:lnTo>
                    <a:pt x="91224" y="55283"/>
                  </a:lnTo>
                  <a:lnTo>
                    <a:pt x="91097" y="56146"/>
                  </a:lnTo>
                  <a:lnTo>
                    <a:pt x="90601" y="58699"/>
                  </a:lnTo>
                  <a:lnTo>
                    <a:pt x="90538" y="59016"/>
                  </a:lnTo>
                  <a:lnTo>
                    <a:pt x="106527" y="59016"/>
                  </a:lnTo>
                  <a:lnTo>
                    <a:pt x="109550" y="45059"/>
                  </a:lnTo>
                  <a:lnTo>
                    <a:pt x="109664" y="44551"/>
                  </a:lnTo>
                  <a:close/>
                </a:path>
                <a:path w="247015" h="118744">
                  <a:moveTo>
                    <a:pt x="118681" y="22593"/>
                  </a:moveTo>
                  <a:lnTo>
                    <a:pt x="86944" y="22593"/>
                  </a:lnTo>
                  <a:lnTo>
                    <a:pt x="86944" y="1397"/>
                  </a:lnTo>
                  <a:lnTo>
                    <a:pt x="71716" y="1397"/>
                  </a:lnTo>
                  <a:lnTo>
                    <a:pt x="71716" y="22593"/>
                  </a:lnTo>
                  <a:lnTo>
                    <a:pt x="41884" y="22593"/>
                  </a:lnTo>
                  <a:lnTo>
                    <a:pt x="41884" y="36931"/>
                  </a:lnTo>
                  <a:lnTo>
                    <a:pt x="118681" y="36931"/>
                  </a:lnTo>
                  <a:lnTo>
                    <a:pt x="118681" y="22593"/>
                  </a:lnTo>
                  <a:close/>
                </a:path>
                <a:path w="247015" h="118744">
                  <a:moveTo>
                    <a:pt x="121348" y="98742"/>
                  </a:moveTo>
                  <a:lnTo>
                    <a:pt x="95567" y="98742"/>
                  </a:lnTo>
                  <a:lnTo>
                    <a:pt x="99339" y="86601"/>
                  </a:lnTo>
                  <a:lnTo>
                    <a:pt x="103085" y="72974"/>
                  </a:lnTo>
                  <a:lnTo>
                    <a:pt x="106489" y="59143"/>
                  </a:lnTo>
                  <a:lnTo>
                    <a:pt x="90512" y="59143"/>
                  </a:lnTo>
                  <a:lnTo>
                    <a:pt x="88138" y="71348"/>
                  </a:lnTo>
                  <a:lnTo>
                    <a:pt x="84683" y="85852"/>
                  </a:lnTo>
                  <a:lnTo>
                    <a:pt x="80975" y="98742"/>
                  </a:lnTo>
                  <a:lnTo>
                    <a:pt x="39344" y="98742"/>
                  </a:lnTo>
                  <a:lnTo>
                    <a:pt x="39344" y="112966"/>
                  </a:lnTo>
                  <a:lnTo>
                    <a:pt x="121348" y="112966"/>
                  </a:lnTo>
                  <a:lnTo>
                    <a:pt x="121348" y="98742"/>
                  </a:lnTo>
                  <a:close/>
                </a:path>
                <a:path w="247015" h="118744">
                  <a:moveTo>
                    <a:pt x="244030" y="37185"/>
                  </a:moveTo>
                  <a:lnTo>
                    <a:pt x="196430" y="37185"/>
                  </a:lnTo>
                  <a:lnTo>
                    <a:pt x="197065" y="32219"/>
                  </a:lnTo>
                  <a:lnTo>
                    <a:pt x="239204" y="32219"/>
                  </a:lnTo>
                  <a:lnTo>
                    <a:pt x="239204" y="22085"/>
                  </a:lnTo>
                  <a:lnTo>
                    <a:pt x="239204" y="14592"/>
                  </a:lnTo>
                  <a:lnTo>
                    <a:pt x="239204" y="4686"/>
                  </a:lnTo>
                  <a:lnTo>
                    <a:pt x="223977" y="4686"/>
                  </a:lnTo>
                  <a:lnTo>
                    <a:pt x="223977" y="14592"/>
                  </a:lnTo>
                  <a:lnTo>
                    <a:pt x="223977" y="22085"/>
                  </a:lnTo>
                  <a:lnTo>
                    <a:pt x="209257" y="22085"/>
                  </a:lnTo>
                  <a:lnTo>
                    <a:pt x="209257" y="14592"/>
                  </a:lnTo>
                  <a:lnTo>
                    <a:pt x="223977" y="14592"/>
                  </a:lnTo>
                  <a:lnTo>
                    <a:pt x="223977" y="4686"/>
                  </a:lnTo>
                  <a:lnTo>
                    <a:pt x="195414" y="4686"/>
                  </a:lnTo>
                  <a:lnTo>
                    <a:pt x="195414" y="14592"/>
                  </a:lnTo>
                  <a:lnTo>
                    <a:pt x="195414" y="22085"/>
                  </a:lnTo>
                  <a:lnTo>
                    <a:pt x="181076" y="22085"/>
                  </a:lnTo>
                  <a:lnTo>
                    <a:pt x="181076" y="14592"/>
                  </a:lnTo>
                  <a:lnTo>
                    <a:pt x="195414" y="14592"/>
                  </a:lnTo>
                  <a:lnTo>
                    <a:pt x="195414" y="4686"/>
                  </a:lnTo>
                  <a:lnTo>
                    <a:pt x="167360" y="4686"/>
                  </a:lnTo>
                  <a:lnTo>
                    <a:pt x="167360" y="14592"/>
                  </a:lnTo>
                  <a:lnTo>
                    <a:pt x="167360" y="22085"/>
                  </a:lnTo>
                  <a:lnTo>
                    <a:pt x="153276" y="22085"/>
                  </a:lnTo>
                  <a:lnTo>
                    <a:pt x="153276" y="14592"/>
                  </a:lnTo>
                  <a:lnTo>
                    <a:pt x="167360" y="14592"/>
                  </a:lnTo>
                  <a:lnTo>
                    <a:pt x="167360" y="4686"/>
                  </a:lnTo>
                  <a:lnTo>
                    <a:pt x="138811" y="4686"/>
                  </a:lnTo>
                  <a:lnTo>
                    <a:pt x="138811" y="32219"/>
                  </a:lnTo>
                  <a:lnTo>
                    <a:pt x="181965" y="32219"/>
                  </a:lnTo>
                  <a:lnTo>
                    <a:pt x="181584" y="37185"/>
                  </a:lnTo>
                  <a:lnTo>
                    <a:pt x="132969" y="37185"/>
                  </a:lnTo>
                  <a:lnTo>
                    <a:pt x="132969" y="48221"/>
                  </a:lnTo>
                  <a:lnTo>
                    <a:pt x="180187" y="48221"/>
                  </a:lnTo>
                  <a:lnTo>
                    <a:pt x="179679" y="51650"/>
                  </a:lnTo>
                  <a:lnTo>
                    <a:pt x="179425" y="53174"/>
                  </a:lnTo>
                  <a:lnTo>
                    <a:pt x="163436" y="53174"/>
                  </a:lnTo>
                  <a:lnTo>
                    <a:pt x="163436" y="97599"/>
                  </a:lnTo>
                  <a:lnTo>
                    <a:pt x="234899" y="97599"/>
                  </a:lnTo>
                  <a:lnTo>
                    <a:pt x="234899" y="89598"/>
                  </a:lnTo>
                  <a:lnTo>
                    <a:pt x="234899" y="85039"/>
                  </a:lnTo>
                  <a:lnTo>
                    <a:pt x="234899" y="53174"/>
                  </a:lnTo>
                  <a:lnTo>
                    <a:pt x="220294" y="53174"/>
                  </a:lnTo>
                  <a:lnTo>
                    <a:pt x="220294" y="89598"/>
                  </a:lnTo>
                  <a:lnTo>
                    <a:pt x="177520" y="89598"/>
                  </a:lnTo>
                  <a:lnTo>
                    <a:pt x="177520" y="85039"/>
                  </a:lnTo>
                  <a:lnTo>
                    <a:pt x="220294" y="85039"/>
                  </a:lnTo>
                  <a:lnTo>
                    <a:pt x="220294" y="77546"/>
                  </a:lnTo>
                  <a:lnTo>
                    <a:pt x="177520" y="77546"/>
                  </a:lnTo>
                  <a:lnTo>
                    <a:pt x="177520" y="73101"/>
                  </a:lnTo>
                  <a:lnTo>
                    <a:pt x="220294" y="73101"/>
                  </a:lnTo>
                  <a:lnTo>
                    <a:pt x="220294" y="65493"/>
                  </a:lnTo>
                  <a:lnTo>
                    <a:pt x="177520" y="65493"/>
                  </a:lnTo>
                  <a:lnTo>
                    <a:pt x="177520" y="61175"/>
                  </a:lnTo>
                  <a:lnTo>
                    <a:pt x="220294" y="61175"/>
                  </a:lnTo>
                  <a:lnTo>
                    <a:pt x="220294" y="53174"/>
                  </a:lnTo>
                  <a:lnTo>
                    <a:pt x="194030" y="53174"/>
                  </a:lnTo>
                  <a:lnTo>
                    <a:pt x="194906" y="48221"/>
                  </a:lnTo>
                  <a:lnTo>
                    <a:pt x="244030" y="48221"/>
                  </a:lnTo>
                  <a:lnTo>
                    <a:pt x="244030" y="37185"/>
                  </a:lnTo>
                  <a:close/>
                </a:path>
                <a:path w="247015" h="118744">
                  <a:moveTo>
                    <a:pt x="246697" y="102425"/>
                  </a:moveTo>
                  <a:lnTo>
                    <a:pt x="155054" y="102425"/>
                  </a:lnTo>
                  <a:lnTo>
                    <a:pt x="155054" y="54952"/>
                  </a:lnTo>
                  <a:lnTo>
                    <a:pt x="139700" y="54952"/>
                  </a:lnTo>
                  <a:lnTo>
                    <a:pt x="139700" y="118427"/>
                  </a:lnTo>
                  <a:lnTo>
                    <a:pt x="155054" y="118427"/>
                  </a:lnTo>
                  <a:lnTo>
                    <a:pt x="155054" y="113842"/>
                  </a:lnTo>
                  <a:lnTo>
                    <a:pt x="246697" y="113842"/>
                  </a:lnTo>
                  <a:lnTo>
                    <a:pt x="246697" y="102425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6321131" y="-623175"/>
            <a:ext cx="466725" cy="121920"/>
            <a:chOff x="7835605" y="892094"/>
            <a:chExt cx="466725" cy="121920"/>
          </a:xfrm>
        </p:grpSpPr>
        <p:pic>
          <p:nvPicPr>
            <p:cNvPr id="104" name="object 10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835605" y="892098"/>
              <a:ext cx="292326" cy="121856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156309" y="898568"/>
              <a:ext cx="79705" cy="110947"/>
            </a:xfrm>
            <a:prstGeom prst="rect">
              <a:avLst/>
            </a:prstGeom>
          </p:spPr>
        </p:pic>
        <p:sp>
          <p:nvSpPr>
            <p:cNvPr id="106" name="object 106"/>
            <p:cNvSpPr/>
            <p:nvPr/>
          </p:nvSpPr>
          <p:spPr>
            <a:xfrm>
              <a:off x="8265166" y="892094"/>
              <a:ext cx="37465" cy="121920"/>
            </a:xfrm>
            <a:custGeom>
              <a:avLst/>
              <a:gdLst/>
              <a:ahLst/>
              <a:cxnLst/>
              <a:rect l="l" t="t" r="r" b="b"/>
              <a:pathLst>
                <a:path w="37465" h="121919">
                  <a:moveTo>
                    <a:pt x="12052" y="0"/>
                  </a:moveTo>
                  <a:lnTo>
                    <a:pt x="0" y="5334"/>
                  </a:lnTo>
                  <a:lnTo>
                    <a:pt x="8902" y="16380"/>
                  </a:lnTo>
                  <a:lnTo>
                    <a:pt x="16117" y="29138"/>
                  </a:lnTo>
                  <a:lnTo>
                    <a:pt x="20954" y="43894"/>
                  </a:lnTo>
                  <a:lnTo>
                    <a:pt x="22720" y="60934"/>
                  </a:lnTo>
                  <a:lnTo>
                    <a:pt x="20954" y="77975"/>
                  </a:lnTo>
                  <a:lnTo>
                    <a:pt x="16117" y="92730"/>
                  </a:lnTo>
                  <a:lnTo>
                    <a:pt x="8902" y="105488"/>
                  </a:lnTo>
                  <a:lnTo>
                    <a:pt x="0" y="116535"/>
                  </a:lnTo>
                  <a:lnTo>
                    <a:pt x="12052" y="121856"/>
                  </a:lnTo>
                  <a:lnTo>
                    <a:pt x="21740" y="110483"/>
                  </a:lnTo>
                  <a:lnTo>
                    <a:pt x="29694" y="96539"/>
                  </a:lnTo>
                  <a:lnTo>
                    <a:pt x="35078" y="80022"/>
                  </a:lnTo>
                  <a:lnTo>
                    <a:pt x="37058" y="60934"/>
                  </a:lnTo>
                  <a:lnTo>
                    <a:pt x="35078" y="41846"/>
                  </a:lnTo>
                  <a:lnTo>
                    <a:pt x="29694" y="25328"/>
                  </a:lnTo>
                  <a:lnTo>
                    <a:pt x="21740" y="11380"/>
                  </a:lnTo>
                  <a:lnTo>
                    <a:pt x="12052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6268726" y="-490256"/>
            <a:ext cx="3089275" cy="110489"/>
            <a:chOff x="7783200" y="1025013"/>
            <a:chExt cx="3089275" cy="110489"/>
          </a:xfrm>
        </p:grpSpPr>
        <p:sp>
          <p:nvSpPr>
            <p:cNvPr id="108" name="object 108"/>
            <p:cNvSpPr/>
            <p:nvPr/>
          </p:nvSpPr>
          <p:spPr>
            <a:xfrm>
              <a:off x="7846700" y="1080004"/>
              <a:ext cx="2962275" cy="0"/>
            </a:xfrm>
            <a:custGeom>
              <a:avLst/>
              <a:gdLst/>
              <a:ahLst/>
              <a:cxnLst/>
              <a:rect l="l" t="t" r="r" b="b"/>
              <a:pathLst>
                <a:path w="2962275">
                  <a:moveTo>
                    <a:pt x="0" y="0"/>
                  </a:moveTo>
                  <a:lnTo>
                    <a:pt x="2961805" y="0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7783195" y="1025016"/>
              <a:ext cx="3089275" cy="110489"/>
            </a:xfrm>
            <a:custGeom>
              <a:avLst/>
              <a:gdLst/>
              <a:ahLst/>
              <a:cxnLst/>
              <a:rect l="l" t="t" r="r" b="b"/>
              <a:pathLst>
                <a:path w="3089275" h="110490">
                  <a:moveTo>
                    <a:pt x="95250" y="0"/>
                  </a:moveTo>
                  <a:lnTo>
                    <a:pt x="0" y="54991"/>
                  </a:lnTo>
                  <a:lnTo>
                    <a:pt x="95250" y="109982"/>
                  </a:lnTo>
                  <a:lnTo>
                    <a:pt x="95250" y="0"/>
                  </a:lnTo>
                  <a:close/>
                </a:path>
                <a:path w="3089275" h="110490">
                  <a:moveTo>
                    <a:pt x="3088805" y="54991"/>
                  </a:moveTo>
                  <a:lnTo>
                    <a:pt x="2993555" y="0"/>
                  </a:lnTo>
                  <a:lnTo>
                    <a:pt x="2993555" y="109982"/>
                  </a:lnTo>
                  <a:lnTo>
                    <a:pt x="3088805" y="5499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7314542" y="-906465"/>
            <a:ext cx="991235" cy="190500"/>
            <a:chOff x="8829016" y="608804"/>
            <a:chExt cx="991235" cy="190500"/>
          </a:xfrm>
        </p:grpSpPr>
        <p:pic>
          <p:nvPicPr>
            <p:cNvPr id="111" name="object 11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829016" y="608804"/>
              <a:ext cx="273569" cy="190294"/>
            </a:xfrm>
            <a:prstGeom prst="rect">
              <a:avLst/>
            </a:prstGeom>
          </p:spPr>
        </p:pic>
        <p:sp>
          <p:nvSpPr>
            <p:cNvPr id="112" name="object 112"/>
            <p:cNvSpPr/>
            <p:nvPr/>
          </p:nvSpPr>
          <p:spPr>
            <a:xfrm>
              <a:off x="9134307" y="750313"/>
              <a:ext cx="46990" cy="48895"/>
            </a:xfrm>
            <a:custGeom>
              <a:avLst/>
              <a:gdLst/>
              <a:ahLst/>
              <a:cxnLst/>
              <a:rect l="l" t="t" r="r" b="b"/>
              <a:pathLst>
                <a:path w="46990" h="48895">
                  <a:moveTo>
                    <a:pt x="23113" y="0"/>
                  </a:moveTo>
                  <a:lnTo>
                    <a:pt x="13930" y="1845"/>
                  </a:lnTo>
                  <a:lnTo>
                    <a:pt x="6604" y="6953"/>
                  </a:lnTo>
                  <a:lnTo>
                    <a:pt x="1754" y="14680"/>
                  </a:lnTo>
                  <a:lnTo>
                    <a:pt x="0" y="24383"/>
                  </a:lnTo>
                  <a:lnTo>
                    <a:pt x="1754" y="33982"/>
                  </a:lnTo>
                  <a:lnTo>
                    <a:pt x="6604" y="41725"/>
                  </a:lnTo>
                  <a:lnTo>
                    <a:pt x="13930" y="46897"/>
                  </a:lnTo>
                  <a:lnTo>
                    <a:pt x="23113" y="48780"/>
                  </a:lnTo>
                  <a:lnTo>
                    <a:pt x="32451" y="46897"/>
                  </a:lnTo>
                  <a:lnTo>
                    <a:pt x="39857" y="41725"/>
                  </a:lnTo>
                  <a:lnTo>
                    <a:pt x="44736" y="33982"/>
                  </a:lnTo>
                  <a:lnTo>
                    <a:pt x="46494" y="24383"/>
                  </a:lnTo>
                  <a:lnTo>
                    <a:pt x="44736" y="14680"/>
                  </a:lnTo>
                  <a:lnTo>
                    <a:pt x="39857" y="6953"/>
                  </a:lnTo>
                  <a:lnTo>
                    <a:pt x="32451" y="1845"/>
                  </a:lnTo>
                  <a:lnTo>
                    <a:pt x="23113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" name="object 11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9211362" y="608808"/>
              <a:ext cx="126682" cy="190284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9368500" y="649710"/>
              <a:ext cx="206286" cy="145821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9613347" y="649710"/>
              <a:ext cx="206286" cy="145821"/>
            </a:xfrm>
            <a:prstGeom prst="rect">
              <a:avLst/>
            </a:prstGeom>
          </p:spPr>
        </p:pic>
      </p:grpSp>
      <p:pic>
        <p:nvPicPr>
          <p:cNvPr id="116" name="object 116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-974471" y="7376738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flyer_B5_Z折_横_表面_表紙右側</dc:title>
  <cp:revision>1</cp:revision>
  <dcterms:created xsi:type="dcterms:W3CDTF">2025-04-13T04:37:00Z</dcterms:created>
  <dcterms:modified xsi:type="dcterms:W3CDTF">2025-04-14T01:50:00Z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